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3" r:id="rId6"/>
    <p:sldId id="264" r:id="rId7"/>
    <p:sldId id="271" r:id="rId8"/>
    <p:sldId id="262" r:id="rId9"/>
    <p:sldId id="275" r:id="rId10"/>
    <p:sldId id="270" r:id="rId11"/>
    <p:sldId id="272" r:id="rId12"/>
    <p:sldId id="273" r:id="rId13"/>
    <p:sldId id="274" r:id="rId14"/>
    <p:sldId id="302" r:id="rId15"/>
    <p:sldId id="303" r:id="rId16"/>
    <p:sldId id="30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D085C49-9EAA-4184-A411-661661004937}">
  <a:tblStyle styleId="{CD085C49-9EAA-4184-A411-6616610049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175" autoAdjust="0"/>
    <p:restoredTop sz="94660"/>
  </p:normalViewPr>
  <p:slideViewPr>
    <p:cSldViewPr snapToGrid="0">
      <p:cViewPr>
        <p:scale>
          <a:sx n="103" d="100"/>
          <a:sy n="103" d="100"/>
        </p:scale>
        <p:origin x="-706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1a1df3f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11a1df3f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101640244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101640244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101640244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101640244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1016402440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1016402440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01640244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016402440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f3623e3bc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0f3623e3bc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f39458ab2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f39458ab2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0164024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0164024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01640244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01640244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101640244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101640244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1a97714c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1a97714c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101640244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101640244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2600" y="910200"/>
            <a:ext cx="3499500" cy="27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2600" y="3742573"/>
            <a:ext cx="2766000" cy="48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5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212" name="Google Shape;212;p15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5"/>
          <p:cNvGrpSpPr/>
          <p:nvPr/>
        </p:nvGrpSpPr>
        <p:grpSpPr>
          <a:xfrm>
            <a:off x="431975" y="-22150"/>
            <a:ext cx="8480302" cy="5165825"/>
            <a:chOff x="431975" y="-22150"/>
            <a:chExt cx="8480302" cy="5165825"/>
          </a:xfrm>
        </p:grpSpPr>
        <p:sp>
          <p:nvSpPr>
            <p:cNvPr id="221" name="Google Shape;221;p15"/>
            <p:cNvSpPr/>
            <p:nvPr/>
          </p:nvSpPr>
          <p:spPr>
            <a:xfrm>
              <a:off x="4931425" y="-6675"/>
              <a:ext cx="3980852" cy="5150338"/>
            </a:xfrm>
            <a:custGeom>
              <a:avLst/>
              <a:gdLst/>
              <a:ahLst/>
              <a:cxnLst/>
              <a:rect l="l" t="t" r="r" b="b"/>
              <a:pathLst>
                <a:path w="106050" h="137196" extrusionOk="0">
                  <a:moveTo>
                    <a:pt x="1" y="0"/>
                  </a:moveTo>
                  <a:lnTo>
                    <a:pt x="1" y="137196"/>
                  </a:lnTo>
                  <a:lnTo>
                    <a:pt x="104681" y="137196"/>
                  </a:lnTo>
                  <a:cubicBezTo>
                    <a:pt x="104633" y="134041"/>
                    <a:pt x="103657" y="130874"/>
                    <a:pt x="102299" y="127921"/>
                  </a:cubicBezTo>
                  <a:cubicBezTo>
                    <a:pt x="98454" y="119587"/>
                    <a:pt x="91715" y="112407"/>
                    <a:pt x="86905" y="104430"/>
                  </a:cubicBezTo>
                  <a:cubicBezTo>
                    <a:pt x="82106" y="96441"/>
                    <a:pt x="79344" y="86725"/>
                    <a:pt x="83976" y="78665"/>
                  </a:cubicBezTo>
                  <a:cubicBezTo>
                    <a:pt x="88298" y="71116"/>
                    <a:pt x="98263" y="66497"/>
                    <a:pt x="101966" y="58710"/>
                  </a:cubicBezTo>
                  <a:cubicBezTo>
                    <a:pt x="106050" y="50090"/>
                    <a:pt x="101287" y="40398"/>
                    <a:pt x="95632" y="32421"/>
                  </a:cubicBezTo>
                  <a:cubicBezTo>
                    <a:pt x="89988" y="24444"/>
                    <a:pt x="83142" y="16372"/>
                    <a:pt x="82857" y="7108"/>
                  </a:cubicBezTo>
                  <a:cubicBezTo>
                    <a:pt x="82773" y="4703"/>
                    <a:pt x="83154" y="2334"/>
                    <a:pt x="83809" y="0"/>
                  </a:cubicBezTo>
                  <a:close/>
                </a:path>
              </a:pathLst>
            </a:custGeom>
            <a:solidFill>
              <a:srgbClr val="B2B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 rot="10800000">
              <a:off x="431975" y="-22150"/>
              <a:ext cx="2651250" cy="5165772"/>
            </a:xfrm>
            <a:custGeom>
              <a:avLst/>
              <a:gdLst/>
              <a:ahLst/>
              <a:cxnLst/>
              <a:rect l="l" t="t" r="r" b="b"/>
              <a:pathLst>
                <a:path w="106050" h="137196" extrusionOk="0">
                  <a:moveTo>
                    <a:pt x="1" y="0"/>
                  </a:moveTo>
                  <a:lnTo>
                    <a:pt x="1" y="137196"/>
                  </a:lnTo>
                  <a:lnTo>
                    <a:pt x="104681" y="137196"/>
                  </a:lnTo>
                  <a:cubicBezTo>
                    <a:pt x="104633" y="134041"/>
                    <a:pt x="103657" y="130874"/>
                    <a:pt x="102299" y="127921"/>
                  </a:cubicBezTo>
                  <a:cubicBezTo>
                    <a:pt x="98454" y="119587"/>
                    <a:pt x="91715" y="112407"/>
                    <a:pt x="86905" y="104430"/>
                  </a:cubicBezTo>
                  <a:cubicBezTo>
                    <a:pt x="82106" y="96441"/>
                    <a:pt x="79344" y="86725"/>
                    <a:pt x="83976" y="78665"/>
                  </a:cubicBezTo>
                  <a:cubicBezTo>
                    <a:pt x="88298" y="71116"/>
                    <a:pt x="98263" y="66497"/>
                    <a:pt x="101966" y="58710"/>
                  </a:cubicBezTo>
                  <a:cubicBezTo>
                    <a:pt x="106050" y="50090"/>
                    <a:pt x="101287" y="40398"/>
                    <a:pt x="95632" y="32421"/>
                  </a:cubicBezTo>
                  <a:cubicBezTo>
                    <a:pt x="89988" y="24444"/>
                    <a:pt x="83142" y="16372"/>
                    <a:pt x="82857" y="7108"/>
                  </a:cubicBezTo>
                  <a:cubicBezTo>
                    <a:pt x="82773" y="4703"/>
                    <a:pt x="83154" y="2334"/>
                    <a:pt x="83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756475" y="-6725"/>
              <a:ext cx="2921700" cy="5150400"/>
            </a:xfrm>
            <a:prstGeom prst="rect">
              <a:avLst/>
            </a:prstGeom>
            <a:solidFill>
              <a:srgbClr val="B2B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265582" y="-186937"/>
            <a:ext cx="8587432" cy="5631815"/>
            <a:chOff x="265582" y="-186937"/>
            <a:chExt cx="8587432" cy="5631815"/>
          </a:xfrm>
        </p:grpSpPr>
        <p:sp>
          <p:nvSpPr>
            <p:cNvPr id="225" name="Google Shape;225;p15"/>
            <p:cNvSpPr/>
            <p:nvPr/>
          </p:nvSpPr>
          <p:spPr>
            <a:xfrm rot="-900103">
              <a:off x="6983977" y="3495141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5014725" y="3662601"/>
              <a:ext cx="987162" cy="1782277"/>
            </a:xfrm>
            <a:custGeom>
              <a:avLst/>
              <a:gdLst/>
              <a:ahLst/>
              <a:cxnLst/>
              <a:rect l="l" t="t" r="r" b="b"/>
              <a:pathLst>
                <a:path w="36660" h="66188" extrusionOk="0">
                  <a:moveTo>
                    <a:pt x="27480" y="1"/>
                  </a:moveTo>
                  <a:lnTo>
                    <a:pt x="27480" y="1"/>
                  </a:lnTo>
                  <a:cubicBezTo>
                    <a:pt x="24551" y="1489"/>
                    <a:pt x="21384" y="5144"/>
                    <a:pt x="21407" y="8633"/>
                  </a:cubicBezTo>
                  <a:cubicBezTo>
                    <a:pt x="21407" y="9466"/>
                    <a:pt x="21658" y="10002"/>
                    <a:pt x="22062" y="10240"/>
                  </a:cubicBezTo>
                  <a:cubicBezTo>
                    <a:pt x="21384" y="11514"/>
                    <a:pt x="20515" y="13240"/>
                    <a:pt x="19586" y="15336"/>
                  </a:cubicBezTo>
                  <a:cubicBezTo>
                    <a:pt x="19872" y="14217"/>
                    <a:pt x="19907" y="13050"/>
                    <a:pt x="19669" y="11919"/>
                  </a:cubicBezTo>
                  <a:cubicBezTo>
                    <a:pt x="19360" y="10418"/>
                    <a:pt x="18883" y="8930"/>
                    <a:pt x="18490" y="7454"/>
                  </a:cubicBezTo>
                  <a:cubicBezTo>
                    <a:pt x="18205" y="6394"/>
                    <a:pt x="17109" y="4096"/>
                    <a:pt x="17324" y="3049"/>
                  </a:cubicBezTo>
                  <a:lnTo>
                    <a:pt x="17324" y="3049"/>
                  </a:lnTo>
                  <a:cubicBezTo>
                    <a:pt x="16300" y="7811"/>
                    <a:pt x="16371" y="13621"/>
                    <a:pt x="18407" y="18134"/>
                  </a:cubicBezTo>
                  <a:cubicBezTo>
                    <a:pt x="17312" y="20884"/>
                    <a:pt x="16359" y="23682"/>
                    <a:pt x="15562" y="26516"/>
                  </a:cubicBezTo>
                  <a:cubicBezTo>
                    <a:pt x="15526" y="23468"/>
                    <a:pt x="14538" y="20086"/>
                    <a:pt x="13680" y="17443"/>
                  </a:cubicBezTo>
                  <a:cubicBezTo>
                    <a:pt x="12692" y="14407"/>
                    <a:pt x="11716" y="11359"/>
                    <a:pt x="10728" y="8323"/>
                  </a:cubicBezTo>
                  <a:lnTo>
                    <a:pt x="10728" y="8323"/>
                  </a:lnTo>
                  <a:cubicBezTo>
                    <a:pt x="8715" y="15050"/>
                    <a:pt x="9239" y="22289"/>
                    <a:pt x="12204" y="28647"/>
                  </a:cubicBezTo>
                  <a:cubicBezTo>
                    <a:pt x="12534" y="29350"/>
                    <a:pt x="13695" y="31321"/>
                    <a:pt x="14284" y="31321"/>
                  </a:cubicBezTo>
                  <a:cubicBezTo>
                    <a:pt x="14333" y="31321"/>
                    <a:pt x="14378" y="31308"/>
                    <a:pt x="14419" y="31278"/>
                  </a:cubicBezTo>
                  <a:lnTo>
                    <a:pt x="14419" y="31278"/>
                  </a:lnTo>
                  <a:cubicBezTo>
                    <a:pt x="14002" y="33326"/>
                    <a:pt x="13692" y="35326"/>
                    <a:pt x="13490" y="37303"/>
                  </a:cubicBezTo>
                  <a:cubicBezTo>
                    <a:pt x="10763" y="30230"/>
                    <a:pt x="6084" y="24075"/>
                    <a:pt x="0" y="19551"/>
                  </a:cubicBezTo>
                  <a:lnTo>
                    <a:pt x="0" y="19551"/>
                  </a:lnTo>
                  <a:cubicBezTo>
                    <a:pt x="345" y="29457"/>
                    <a:pt x="4727" y="38505"/>
                    <a:pt x="12799" y="44256"/>
                  </a:cubicBezTo>
                  <a:cubicBezTo>
                    <a:pt x="12918" y="44089"/>
                    <a:pt x="13014" y="43899"/>
                    <a:pt x="13097" y="43708"/>
                  </a:cubicBezTo>
                  <a:cubicBezTo>
                    <a:pt x="13121" y="43899"/>
                    <a:pt x="13145" y="44077"/>
                    <a:pt x="13192" y="44268"/>
                  </a:cubicBezTo>
                  <a:lnTo>
                    <a:pt x="13228" y="44256"/>
                  </a:lnTo>
                  <a:cubicBezTo>
                    <a:pt x="13252" y="45018"/>
                    <a:pt x="13287" y="45756"/>
                    <a:pt x="13347" y="46506"/>
                  </a:cubicBezTo>
                  <a:cubicBezTo>
                    <a:pt x="13918" y="53852"/>
                    <a:pt x="16228" y="60484"/>
                    <a:pt x="20229" y="66187"/>
                  </a:cubicBezTo>
                  <a:lnTo>
                    <a:pt x="20467" y="66021"/>
                  </a:lnTo>
                  <a:cubicBezTo>
                    <a:pt x="16502" y="60365"/>
                    <a:pt x="14216" y="53781"/>
                    <a:pt x="13645" y="46482"/>
                  </a:cubicBezTo>
                  <a:cubicBezTo>
                    <a:pt x="13585" y="45720"/>
                    <a:pt x="13537" y="44958"/>
                    <a:pt x="13514" y="44173"/>
                  </a:cubicBezTo>
                  <a:cubicBezTo>
                    <a:pt x="24158" y="41339"/>
                    <a:pt x="32314" y="33683"/>
                    <a:pt x="36659" y="23539"/>
                  </a:cubicBezTo>
                  <a:lnTo>
                    <a:pt x="36659" y="23539"/>
                  </a:lnTo>
                  <a:cubicBezTo>
                    <a:pt x="27718" y="26016"/>
                    <a:pt x="19764" y="31171"/>
                    <a:pt x="13871" y="38327"/>
                  </a:cubicBezTo>
                  <a:cubicBezTo>
                    <a:pt x="13823" y="38196"/>
                    <a:pt x="13776" y="38065"/>
                    <a:pt x="13716" y="37934"/>
                  </a:cubicBezTo>
                  <a:cubicBezTo>
                    <a:pt x="13918" y="35719"/>
                    <a:pt x="14252" y="33505"/>
                    <a:pt x="14704" y="31326"/>
                  </a:cubicBezTo>
                  <a:cubicBezTo>
                    <a:pt x="14757" y="31424"/>
                    <a:pt x="14876" y="31466"/>
                    <a:pt x="15041" y="31466"/>
                  </a:cubicBezTo>
                  <a:cubicBezTo>
                    <a:pt x="15775" y="31466"/>
                    <a:pt x="17405" y="30638"/>
                    <a:pt x="17978" y="30278"/>
                  </a:cubicBezTo>
                  <a:cubicBezTo>
                    <a:pt x="23908" y="26516"/>
                    <a:pt x="28254" y="20717"/>
                    <a:pt x="30194" y="13967"/>
                  </a:cubicBezTo>
                  <a:lnTo>
                    <a:pt x="30194" y="13967"/>
                  </a:lnTo>
                  <a:lnTo>
                    <a:pt x="22789" y="20051"/>
                  </a:lnTo>
                  <a:cubicBezTo>
                    <a:pt x="20229" y="22146"/>
                    <a:pt x="16966" y="24992"/>
                    <a:pt x="15478" y="28123"/>
                  </a:cubicBezTo>
                  <a:cubicBezTo>
                    <a:pt x="15478" y="28040"/>
                    <a:pt x="15490" y="27968"/>
                    <a:pt x="15502" y="27885"/>
                  </a:cubicBezTo>
                  <a:cubicBezTo>
                    <a:pt x="15514" y="27802"/>
                    <a:pt x="15526" y="27766"/>
                    <a:pt x="15550" y="27706"/>
                  </a:cubicBezTo>
                  <a:cubicBezTo>
                    <a:pt x="16371" y="24551"/>
                    <a:pt x="17407" y="21456"/>
                    <a:pt x="18621" y="18419"/>
                  </a:cubicBezTo>
                  <a:cubicBezTo>
                    <a:pt x="23265" y="16610"/>
                    <a:pt x="27396" y="12431"/>
                    <a:pt x="29980" y="8252"/>
                  </a:cubicBezTo>
                  <a:lnTo>
                    <a:pt x="29980" y="8252"/>
                  </a:lnTo>
                  <a:cubicBezTo>
                    <a:pt x="29408" y="9156"/>
                    <a:pt x="27027" y="10049"/>
                    <a:pt x="26087" y="10621"/>
                  </a:cubicBezTo>
                  <a:cubicBezTo>
                    <a:pt x="24777" y="11419"/>
                    <a:pt x="23408" y="12157"/>
                    <a:pt x="22146" y="13014"/>
                  </a:cubicBezTo>
                  <a:cubicBezTo>
                    <a:pt x="21181" y="13669"/>
                    <a:pt x="20395" y="14538"/>
                    <a:pt x="19824" y="15550"/>
                  </a:cubicBezTo>
                  <a:cubicBezTo>
                    <a:pt x="20776" y="13407"/>
                    <a:pt x="21658" y="11633"/>
                    <a:pt x="22348" y="10347"/>
                  </a:cubicBezTo>
                  <a:cubicBezTo>
                    <a:pt x="22427" y="10365"/>
                    <a:pt x="22509" y="10374"/>
                    <a:pt x="22595" y="10374"/>
                  </a:cubicBezTo>
                  <a:cubicBezTo>
                    <a:pt x="23026" y="10374"/>
                    <a:pt x="23534" y="10147"/>
                    <a:pt x="24051" y="9680"/>
                  </a:cubicBezTo>
                  <a:cubicBezTo>
                    <a:pt x="25384" y="8466"/>
                    <a:pt x="25789" y="6597"/>
                    <a:pt x="26051" y="4894"/>
                  </a:cubicBezTo>
                  <a:cubicBezTo>
                    <a:pt x="26313" y="3203"/>
                    <a:pt x="26515" y="1417"/>
                    <a:pt x="27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 rot="10800000">
              <a:off x="265582" y="-186937"/>
              <a:ext cx="1839550" cy="1300938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2444325" y="366646"/>
              <a:ext cx="1839512" cy="287100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14225" y="3742575"/>
              <a:ext cx="730775" cy="1400925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30;p15"/>
            <p:cNvGrpSpPr/>
            <p:nvPr/>
          </p:nvGrpSpPr>
          <p:grpSpPr>
            <a:xfrm>
              <a:off x="6710524" y="461011"/>
              <a:ext cx="1062980" cy="1062980"/>
              <a:chOff x="2347900" y="2987100"/>
              <a:chExt cx="940025" cy="940025"/>
            </a:xfrm>
          </p:grpSpPr>
          <p:sp>
            <p:nvSpPr>
              <p:cNvPr id="231" name="Google Shape;231;p15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5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5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5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5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5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15"/>
            <p:cNvSpPr/>
            <p:nvPr/>
          </p:nvSpPr>
          <p:spPr>
            <a:xfrm>
              <a:off x="7393650" y="1138805"/>
              <a:ext cx="668074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226950" y="882347"/>
              <a:ext cx="2166702" cy="406942"/>
            </a:xfrm>
            <a:custGeom>
              <a:avLst/>
              <a:gdLst/>
              <a:ahLst/>
              <a:cxnLst/>
              <a:rect l="l" t="t" r="r" b="b"/>
              <a:pathLst>
                <a:path w="62199" h="11682" extrusionOk="0">
                  <a:moveTo>
                    <a:pt x="31603" y="1"/>
                  </a:moveTo>
                  <a:cubicBezTo>
                    <a:pt x="31295" y="1"/>
                    <a:pt x="30984" y="28"/>
                    <a:pt x="30671" y="85"/>
                  </a:cubicBezTo>
                  <a:cubicBezTo>
                    <a:pt x="26290" y="871"/>
                    <a:pt x="24540" y="6955"/>
                    <a:pt x="20194" y="7931"/>
                  </a:cubicBezTo>
                  <a:cubicBezTo>
                    <a:pt x="19769" y="8027"/>
                    <a:pt x="19344" y="8068"/>
                    <a:pt x="18920" y="8068"/>
                  </a:cubicBezTo>
                  <a:cubicBezTo>
                    <a:pt x="16766" y="8068"/>
                    <a:pt x="14619" y="7005"/>
                    <a:pt x="12431" y="6657"/>
                  </a:cubicBezTo>
                  <a:cubicBezTo>
                    <a:pt x="11897" y="6573"/>
                    <a:pt x="11362" y="6534"/>
                    <a:pt x="10827" y="6534"/>
                  </a:cubicBezTo>
                  <a:cubicBezTo>
                    <a:pt x="7858" y="6534"/>
                    <a:pt x="4925" y="7762"/>
                    <a:pt x="2513" y="9538"/>
                  </a:cubicBezTo>
                  <a:cubicBezTo>
                    <a:pt x="1620" y="10193"/>
                    <a:pt x="787" y="10907"/>
                    <a:pt x="1" y="11681"/>
                  </a:cubicBezTo>
                  <a:lnTo>
                    <a:pt x="62199" y="11681"/>
                  </a:lnTo>
                  <a:lnTo>
                    <a:pt x="59901" y="9145"/>
                  </a:lnTo>
                  <a:cubicBezTo>
                    <a:pt x="58627" y="7729"/>
                    <a:pt x="57246" y="6252"/>
                    <a:pt x="55401" y="5776"/>
                  </a:cubicBezTo>
                  <a:cubicBezTo>
                    <a:pt x="54934" y="5653"/>
                    <a:pt x="54467" y="5600"/>
                    <a:pt x="53999" y="5600"/>
                  </a:cubicBezTo>
                  <a:cubicBezTo>
                    <a:pt x="51243" y="5600"/>
                    <a:pt x="48475" y="7429"/>
                    <a:pt x="45633" y="7429"/>
                  </a:cubicBezTo>
                  <a:cubicBezTo>
                    <a:pt x="45456" y="7429"/>
                    <a:pt x="45279" y="7422"/>
                    <a:pt x="45102" y="7407"/>
                  </a:cubicBezTo>
                  <a:cubicBezTo>
                    <a:pt x="42339" y="7181"/>
                    <a:pt x="40149" y="5085"/>
                    <a:pt x="38065" y="3240"/>
                  </a:cubicBezTo>
                  <a:cubicBezTo>
                    <a:pt x="36230" y="1616"/>
                    <a:pt x="33993" y="1"/>
                    <a:pt x="3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856401">
              <a:off x="6303456" y="960710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1156867">
              <a:off x="861862" y="3742576"/>
              <a:ext cx="730767" cy="1400910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1922700" y="3132550"/>
            <a:ext cx="52986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2"/>
          </p:nvPr>
        </p:nvSpPr>
        <p:spPr>
          <a:xfrm>
            <a:off x="1922700" y="1719050"/>
            <a:ext cx="5298600" cy="14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 b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1127650" y="1141300"/>
            <a:ext cx="37860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subTitle" idx="1"/>
          </p:nvPr>
        </p:nvSpPr>
        <p:spPr>
          <a:xfrm>
            <a:off x="1127650" y="2996312"/>
            <a:ext cx="2940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bg>
      <p:bgPr>
        <a:solidFill>
          <a:schemeClr val="accen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 hasCustomPrompt="1"/>
          </p:nvPr>
        </p:nvSpPr>
        <p:spPr>
          <a:xfrm>
            <a:off x="1174600" y="2048700"/>
            <a:ext cx="3145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1"/>
          </p:nvPr>
        </p:nvSpPr>
        <p:spPr>
          <a:xfrm>
            <a:off x="1176850" y="2747950"/>
            <a:ext cx="3140700" cy="3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title" idx="2" hasCustomPrompt="1"/>
          </p:nvPr>
        </p:nvSpPr>
        <p:spPr>
          <a:xfrm>
            <a:off x="1174600" y="623600"/>
            <a:ext cx="3145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4" name="Google Shape;304;p19"/>
          <p:cNvSpPr txBox="1">
            <a:spLocks noGrp="1"/>
          </p:cNvSpPr>
          <p:nvPr>
            <p:ph type="subTitle" idx="3"/>
          </p:nvPr>
        </p:nvSpPr>
        <p:spPr>
          <a:xfrm>
            <a:off x="1176850" y="1322825"/>
            <a:ext cx="3140700" cy="3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title" idx="4" hasCustomPrompt="1"/>
          </p:nvPr>
        </p:nvSpPr>
        <p:spPr>
          <a:xfrm>
            <a:off x="1174600" y="3473800"/>
            <a:ext cx="3145200" cy="6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5"/>
          </p:nvPr>
        </p:nvSpPr>
        <p:spPr>
          <a:xfrm>
            <a:off x="1176850" y="4173100"/>
            <a:ext cx="3140700" cy="3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0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309" name="Google Shape;309;p20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0"/>
          <p:cNvGrpSpPr/>
          <p:nvPr/>
        </p:nvGrpSpPr>
        <p:grpSpPr>
          <a:xfrm>
            <a:off x="-370000" y="-2343524"/>
            <a:ext cx="11748728" cy="7787515"/>
            <a:chOff x="-370000" y="-2343524"/>
            <a:chExt cx="11748728" cy="7787515"/>
          </a:xfrm>
        </p:grpSpPr>
        <p:sp>
          <p:nvSpPr>
            <p:cNvPr id="318" name="Google Shape;318;p20"/>
            <p:cNvSpPr/>
            <p:nvPr/>
          </p:nvSpPr>
          <p:spPr>
            <a:xfrm rot="3735591">
              <a:off x="7287527" y="-1862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-370000" y="317999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 rot="-4847322" flipH="1">
              <a:off x="7591421" y="-114151"/>
              <a:ext cx="1597684" cy="1597684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-146933" y="4142938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856529">
              <a:off x="1066273" y="395855"/>
              <a:ext cx="585846" cy="182446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 rot="4181042">
              <a:off x="7871595" y="4103669"/>
              <a:ext cx="1231160" cy="1083484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0"/>
            <p:cNvGrpSpPr/>
            <p:nvPr/>
          </p:nvGrpSpPr>
          <p:grpSpPr>
            <a:xfrm>
              <a:off x="219917" y="180730"/>
              <a:ext cx="612708" cy="612708"/>
              <a:chOff x="2347900" y="2987100"/>
              <a:chExt cx="940025" cy="940025"/>
            </a:xfrm>
          </p:grpSpPr>
          <p:sp>
            <p:nvSpPr>
              <p:cNvPr id="325" name="Google Shape;325;p20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"/>
          <p:cNvSpPr txBox="1">
            <a:spLocks noGrp="1"/>
          </p:cNvSpPr>
          <p:nvPr>
            <p:ph type="title" idx="2" hasCustomPrompt="1"/>
          </p:nvPr>
        </p:nvSpPr>
        <p:spPr>
          <a:xfrm>
            <a:off x="3986840" y="1689040"/>
            <a:ext cx="1170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0" name="Google Shape;340;p20"/>
          <p:cNvSpPr txBox="1">
            <a:spLocks noGrp="1"/>
          </p:cNvSpPr>
          <p:nvPr>
            <p:ph type="title" idx="3"/>
          </p:nvPr>
        </p:nvSpPr>
        <p:spPr>
          <a:xfrm>
            <a:off x="3349877" y="2505575"/>
            <a:ext cx="244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title" idx="4"/>
          </p:nvPr>
        </p:nvSpPr>
        <p:spPr>
          <a:xfrm>
            <a:off x="3349877" y="2899050"/>
            <a:ext cx="24441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title" idx="5" hasCustomPrompt="1"/>
          </p:nvPr>
        </p:nvSpPr>
        <p:spPr>
          <a:xfrm>
            <a:off x="1377997" y="1689040"/>
            <a:ext cx="1170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20"/>
          <p:cNvSpPr txBox="1">
            <a:spLocks noGrp="1"/>
          </p:cNvSpPr>
          <p:nvPr>
            <p:ph type="title" idx="6"/>
          </p:nvPr>
        </p:nvSpPr>
        <p:spPr>
          <a:xfrm>
            <a:off x="713401" y="2505575"/>
            <a:ext cx="244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title" idx="7"/>
          </p:nvPr>
        </p:nvSpPr>
        <p:spPr>
          <a:xfrm>
            <a:off x="713401" y="2899050"/>
            <a:ext cx="24444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 idx="8" hasCustomPrompt="1"/>
          </p:nvPr>
        </p:nvSpPr>
        <p:spPr>
          <a:xfrm>
            <a:off x="6595757" y="1689040"/>
            <a:ext cx="1170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6" name="Google Shape;346;p20"/>
          <p:cNvSpPr txBox="1">
            <a:spLocks noGrp="1"/>
          </p:cNvSpPr>
          <p:nvPr>
            <p:ph type="title" idx="9"/>
          </p:nvPr>
        </p:nvSpPr>
        <p:spPr>
          <a:xfrm>
            <a:off x="5986234" y="2505575"/>
            <a:ext cx="244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title" idx="13"/>
          </p:nvPr>
        </p:nvSpPr>
        <p:spPr>
          <a:xfrm>
            <a:off x="5986084" y="2899050"/>
            <a:ext cx="24444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1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350" name="Google Shape;350;p21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-393508" y="-2766524"/>
            <a:ext cx="11852112" cy="8539265"/>
            <a:chOff x="-393508" y="-2766524"/>
            <a:chExt cx="11852112" cy="8539265"/>
          </a:xfrm>
        </p:grpSpPr>
        <p:sp>
          <p:nvSpPr>
            <p:cNvPr id="359" name="Google Shape;359;p21"/>
            <p:cNvSpPr/>
            <p:nvPr/>
          </p:nvSpPr>
          <p:spPr>
            <a:xfrm rot="3735591">
              <a:off x="7367402" y="-2285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-370000" y="317999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 rot="-4847322" flipH="1">
              <a:off x="7733809" y="-473376"/>
              <a:ext cx="1597684" cy="1597684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-393508" y="4471688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 rot="856529">
              <a:off x="1066273" y="395855"/>
              <a:ext cx="585846" cy="182446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 rot="4181042">
              <a:off x="7917070" y="4230044"/>
              <a:ext cx="1231160" cy="1083484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21"/>
            <p:cNvGrpSpPr/>
            <p:nvPr/>
          </p:nvGrpSpPr>
          <p:grpSpPr>
            <a:xfrm>
              <a:off x="219917" y="180730"/>
              <a:ext cx="612708" cy="612708"/>
              <a:chOff x="2347900" y="2987100"/>
              <a:chExt cx="940025" cy="940025"/>
            </a:xfrm>
          </p:grpSpPr>
          <p:sp>
            <p:nvSpPr>
              <p:cNvPr id="366" name="Google Shape;366;p21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9" name="Google Shape;379;p21"/>
          <p:cNvSpPr txBox="1">
            <a:spLocks noGrp="1"/>
          </p:cNvSpPr>
          <p:nvPr>
            <p:ph type="title"/>
          </p:nvPr>
        </p:nvSpPr>
        <p:spPr>
          <a:xfrm>
            <a:off x="758850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1"/>
          <p:cNvSpPr txBox="1">
            <a:spLocks noGrp="1"/>
          </p:cNvSpPr>
          <p:nvPr>
            <p:ph type="title" idx="2"/>
          </p:nvPr>
        </p:nvSpPr>
        <p:spPr>
          <a:xfrm>
            <a:off x="3388050" y="3109313"/>
            <a:ext cx="2367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1" name="Google Shape;381;p21"/>
          <p:cNvSpPr txBox="1">
            <a:spLocks noGrp="1"/>
          </p:cNvSpPr>
          <p:nvPr>
            <p:ph type="title" idx="3"/>
          </p:nvPr>
        </p:nvSpPr>
        <p:spPr>
          <a:xfrm>
            <a:off x="3388050" y="3497510"/>
            <a:ext cx="2367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2" name="Google Shape;382;p21"/>
          <p:cNvSpPr txBox="1">
            <a:spLocks noGrp="1"/>
          </p:cNvSpPr>
          <p:nvPr>
            <p:ph type="title" idx="4"/>
          </p:nvPr>
        </p:nvSpPr>
        <p:spPr>
          <a:xfrm>
            <a:off x="713451" y="3109313"/>
            <a:ext cx="2367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3" name="Google Shape;383;p21"/>
          <p:cNvSpPr txBox="1">
            <a:spLocks noGrp="1"/>
          </p:cNvSpPr>
          <p:nvPr>
            <p:ph type="title" idx="5"/>
          </p:nvPr>
        </p:nvSpPr>
        <p:spPr>
          <a:xfrm>
            <a:off x="713451" y="3497510"/>
            <a:ext cx="2367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4" name="Google Shape;384;p21"/>
          <p:cNvSpPr txBox="1">
            <a:spLocks noGrp="1"/>
          </p:cNvSpPr>
          <p:nvPr>
            <p:ph type="title" idx="6"/>
          </p:nvPr>
        </p:nvSpPr>
        <p:spPr>
          <a:xfrm>
            <a:off x="6062649" y="3109313"/>
            <a:ext cx="2367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21"/>
          <p:cNvSpPr txBox="1">
            <a:spLocks noGrp="1"/>
          </p:cNvSpPr>
          <p:nvPr>
            <p:ph type="title" idx="7"/>
          </p:nvPr>
        </p:nvSpPr>
        <p:spPr>
          <a:xfrm>
            <a:off x="6062649" y="3497510"/>
            <a:ext cx="23679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6" name="Google Shape;386;p21"/>
          <p:cNvSpPr txBox="1">
            <a:spLocks noGrp="1"/>
          </p:cNvSpPr>
          <p:nvPr>
            <p:ph type="title" idx="8" hasCustomPrompt="1"/>
          </p:nvPr>
        </p:nvSpPr>
        <p:spPr>
          <a:xfrm>
            <a:off x="1254951" y="1980198"/>
            <a:ext cx="1284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7" name="Google Shape;387;p21"/>
          <p:cNvSpPr txBox="1">
            <a:spLocks noGrp="1"/>
          </p:cNvSpPr>
          <p:nvPr>
            <p:ph type="title" idx="9" hasCustomPrompt="1"/>
          </p:nvPr>
        </p:nvSpPr>
        <p:spPr>
          <a:xfrm>
            <a:off x="3929550" y="1980198"/>
            <a:ext cx="1284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21"/>
          <p:cNvSpPr txBox="1">
            <a:spLocks noGrp="1"/>
          </p:cNvSpPr>
          <p:nvPr>
            <p:ph type="title" idx="13" hasCustomPrompt="1"/>
          </p:nvPr>
        </p:nvSpPr>
        <p:spPr>
          <a:xfrm>
            <a:off x="6604149" y="1980198"/>
            <a:ext cx="12849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3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431" name="Google Shape;431;p23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-393508" y="-2766524"/>
            <a:ext cx="11852112" cy="8539265"/>
            <a:chOff x="-393508" y="-2766524"/>
            <a:chExt cx="11852112" cy="8539265"/>
          </a:xfrm>
        </p:grpSpPr>
        <p:sp>
          <p:nvSpPr>
            <p:cNvPr id="440" name="Google Shape;440;p23"/>
            <p:cNvSpPr/>
            <p:nvPr/>
          </p:nvSpPr>
          <p:spPr>
            <a:xfrm rot="3735591">
              <a:off x="7367402" y="-2285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-370000" y="317999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 rot="-4847322" flipH="1">
              <a:off x="7733809" y="-473376"/>
              <a:ext cx="1597684" cy="1597684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393508" y="4471688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 rot="856529">
              <a:off x="1066273" y="395855"/>
              <a:ext cx="585846" cy="182446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 rot="4181042">
              <a:off x="7917070" y="4230044"/>
              <a:ext cx="1231160" cy="1083484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23"/>
            <p:cNvGrpSpPr/>
            <p:nvPr/>
          </p:nvGrpSpPr>
          <p:grpSpPr>
            <a:xfrm>
              <a:off x="219917" y="180730"/>
              <a:ext cx="612708" cy="612708"/>
              <a:chOff x="2347900" y="2987100"/>
              <a:chExt cx="940025" cy="940025"/>
            </a:xfrm>
          </p:grpSpPr>
          <p:sp>
            <p:nvSpPr>
              <p:cNvPr id="447" name="Google Shape;447;p23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0" name="Google Shape;460;p2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3"/>
          <p:cNvSpPr txBox="1">
            <a:spLocks noGrp="1"/>
          </p:cNvSpPr>
          <p:nvPr>
            <p:ph type="title" idx="2"/>
          </p:nvPr>
        </p:nvSpPr>
        <p:spPr>
          <a:xfrm>
            <a:off x="3349500" y="17823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2" name="Google Shape;462;p23"/>
          <p:cNvSpPr txBox="1">
            <a:spLocks noGrp="1"/>
          </p:cNvSpPr>
          <p:nvPr>
            <p:ph type="title" idx="3"/>
          </p:nvPr>
        </p:nvSpPr>
        <p:spPr>
          <a:xfrm>
            <a:off x="3349500" y="2224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3" name="Google Shape;463;p23"/>
          <p:cNvSpPr txBox="1">
            <a:spLocks noGrp="1"/>
          </p:cNvSpPr>
          <p:nvPr>
            <p:ph type="title" idx="4"/>
          </p:nvPr>
        </p:nvSpPr>
        <p:spPr>
          <a:xfrm>
            <a:off x="727243" y="17823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4" name="Google Shape;464;p23"/>
          <p:cNvSpPr txBox="1">
            <a:spLocks noGrp="1"/>
          </p:cNvSpPr>
          <p:nvPr>
            <p:ph type="title" idx="5"/>
          </p:nvPr>
        </p:nvSpPr>
        <p:spPr>
          <a:xfrm>
            <a:off x="727243" y="2224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title" idx="6"/>
          </p:nvPr>
        </p:nvSpPr>
        <p:spPr>
          <a:xfrm>
            <a:off x="5971757" y="17823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6" name="Google Shape;466;p23"/>
          <p:cNvSpPr txBox="1">
            <a:spLocks noGrp="1"/>
          </p:cNvSpPr>
          <p:nvPr>
            <p:ph type="title" idx="7"/>
          </p:nvPr>
        </p:nvSpPr>
        <p:spPr>
          <a:xfrm>
            <a:off x="5971757" y="2224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7" name="Google Shape;467;p23"/>
          <p:cNvSpPr txBox="1">
            <a:spLocks noGrp="1"/>
          </p:cNvSpPr>
          <p:nvPr>
            <p:ph type="title" idx="8"/>
          </p:nvPr>
        </p:nvSpPr>
        <p:spPr>
          <a:xfrm>
            <a:off x="3349500" y="35102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title" idx="9"/>
          </p:nvPr>
        </p:nvSpPr>
        <p:spPr>
          <a:xfrm>
            <a:off x="3349500" y="3952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title" idx="13"/>
          </p:nvPr>
        </p:nvSpPr>
        <p:spPr>
          <a:xfrm>
            <a:off x="727243" y="35102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title" idx="14"/>
          </p:nvPr>
        </p:nvSpPr>
        <p:spPr>
          <a:xfrm>
            <a:off x="727243" y="3952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1" name="Google Shape;471;p23"/>
          <p:cNvSpPr txBox="1">
            <a:spLocks noGrp="1"/>
          </p:cNvSpPr>
          <p:nvPr>
            <p:ph type="title" idx="15"/>
          </p:nvPr>
        </p:nvSpPr>
        <p:spPr>
          <a:xfrm>
            <a:off x="5971757" y="3510247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title" idx="16"/>
          </p:nvPr>
        </p:nvSpPr>
        <p:spPr>
          <a:xfrm>
            <a:off x="5971757" y="3952746"/>
            <a:ext cx="24450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7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520" name="Google Shape;520;p27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7"/>
          <p:cNvGrpSpPr/>
          <p:nvPr/>
        </p:nvGrpSpPr>
        <p:grpSpPr>
          <a:xfrm>
            <a:off x="-370000" y="-2343524"/>
            <a:ext cx="11748728" cy="7787515"/>
            <a:chOff x="-370000" y="-2343524"/>
            <a:chExt cx="11748728" cy="7787515"/>
          </a:xfrm>
        </p:grpSpPr>
        <p:sp>
          <p:nvSpPr>
            <p:cNvPr id="529" name="Google Shape;529;p27"/>
            <p:cNvSpPr/>
            <p:nvPr/>
          </p:nvSpPr>
          <p:spPr>
            <a:xfrm rot="3735591">
              <a:off x="7287527" y="-1862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-370000" y="317999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 rot="-4847322" flipH="1">
              <a:off x="7591421" y="-114151"/>
              <a:ext cx="1597684" cy="1597684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-146933" y="4142938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rot="856529">
              <a:off x="1066273" y="395855"/>
              <a:ext cx="585846" cy="182446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 rot="4181042">
              <a:off x="7871595" y="4103669"/>
              <a:ext cx="1231160" cy="1083484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" name="Google Shape;535;p27"/>
            <p:cNvGrpSpPr/>
            <p:nvPr/>
          </p:nvGrpSpPr>
          <p:grpSpPr>
            <a:xfrm>
              <a:off x="219917" y="180730"/>
              <a:ext cx="612708" cy="612708"/>
              <a:chOff x="2347900" y="2987100"/>
              <a:chExt cx="940025" cy="940025"/>
            </a:xfrm>
          </p:grpSpPr>
          <p:sp>
            <p:nvSpPr>
              <p:cNvPr id="536" name="Google Shape;536;p27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rgbClr val="F4C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8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551" name="Google Shape;551;p28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8"/>
          <p:cNvSpPr/>
          <p:nvPr/>
        </p:nvSpPr>
        <p:spPr>
          <a:xfrm flipH="1">
            <a:off x="8070425" y="-22150"/>
            <a:ext cx="2651250" cy="5165772"/>
          </a:xfrm>
          <a:custGeom>
            <a:avLst/>
            <a:gdLst/>
            <a:ahLst/>
            <a:cxnLst/>
            <a:rect l="l" t="t" r="r" b="b"/>
            <a:pathLst>
              <a:path w="106050" h="137196" extrusionOk="0">
                <a:moveTo>
                  <a:pt x="1" y="0"/>
                </a:moveTo>
                <a:lnTo>
                  <a:pt x="1" y="137196"/>
                </a:lnTo>
                <a:lnTo>
                  <a:pt x="104681" y="137196"/>
                </a:lnTo>
                <a:cubicBezTo>
                  <a:pt x="104633" y="134041"/>
                  <a:pt x="103657" y="130874"/>
                  <a:pt x="102299" y="127921"/>
                </a:cubicBezTo>
                <a:cubicBezTo>
                  <a:pt x="98454" y="119587"/>
                  <a:pt x="91715" y="112407"/>
                  <a:pt x="86905" y="104430"/>
                </a:cubicBezTo>
                <a:cubicBezTo>
                  <a:pt x="82106" y="96441"/>
                  <a:pt x="79344" y="86725"/>
                  <a:pt x="83976" y="78665"/>
                </a:cubicBezTo>
                <a:cubicBezTo>
                  <a:pt x="88298" y="71116"/>
                  <a:pt x="98263" y="66497"/>
                  <a:pt x="101966" y="58710"/>
                </a:cubicBezTo>
                <a:cubicBezTo>
                  <a:pt x="106050" y="50090"/>
                  <a:pt x="101287" y="40398"/>
                  <a:pt x="95632" y="32421"/>
                </a:cubicBezTo>
                <a:cubicBezTo>
                  <a:pt x="89988" y="24444"/>
                  <a:pt x="83142" y="16372"/>
                  <a:pt x="82857" y="7108"/>
                </a:cubicBezTo>
                <a:cubicBezTo>
                  <a:pt x="82773" y="4703"/>
                  <a:pt x="83154" y="2334"/>
                  <a:pt x="83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560" name="Google Shape;560;p28"/>
          <p:cNvGrpSpPr/>
          <p:nvPr/>
        </p:nvGrpSpPr>
        <p:grpSpPr>
          <a:xfrm>
            <a:off x="-183055" y="-282750"/>
            <a:ext cx="9854118" cy="5828442"/>
            <a:chOff x="-183055" y="-282750"/>
            <a:chExt cx="9854118" cy="5828442"/>
          </a:xfrm>
        </p:grpSpPr>
        <p:sp>
          <p:nvSpPr>
            <p:cNvPr id="561" name="Google Shape;561;p28"/>
            <p:cNvSpPr/>
            <p:nvPr/>
          </p:nvSpPr>
          <p:spPr>
            <a:xfrm rot="1409304" flipH="1">
              <a:off x="149691" y="3968545"/>
              <a:ext cx="755045" cy="1447451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 rot="-126133" flipH="1">
              <a:off x="-156761" y="3714456"/>
              <a:ext cx="755033" cy="1447429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 rot="5400000" flipH="1">
              <a:off x="4575" y="-208912"/>
              <a:ext cx="1231150" cy="1083475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7285063" y="445024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 rot="856401">
              <a:off x="8134156" y="394785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339000" y="398680"/>
              <a:ext cx="668074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 rot="-3634452">
              <a:off x="7933465" y="3743931"/>
              <a:ext cx="1394837" cy="1601713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295300" y="2190250"/>
            <a:ext cx="313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04050" y="3038650"/>
            <a:ext cx="3135300" cy="26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157388" y="219024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48" name="Google Shape;48;p5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-2678339" y="-2343524"/>
            <a:ext cx="13371037" cy="8742653"/>
            <a:chOff x="-2678339" y="-2343524"/>
            <a:chExt cx="13371037" cy="8742653"/>
          </a:xfrm>
        </p:grpSpPr>
        <p:sp>
          <p:nvSpPr>
            <p:cNvPr id="57" name="Google Shape;57;p5"/>
            <p:cNvSpPr/>
            <p:nvPr/>
          </p:nvSpPr>
          <p:spPr>
            <a:xfrm rot="3735591">
              <a:off x="-1922898" y="-1862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549900" y="4119025"/>
              <a:ext cx="3142798" cy="2280103"/>
            </a:xfrm>
            <a:custGeom>
              <a:avLst/>
              <a:gdLst/>
              <a:ahLst/>
              <a:cxnLst/>
              <a:rect l="l" t="t" r="r" b="b"/>
              <a:pathLst>
                <a:path w="59472" h="43147" extrusionOk="0">
                  <a:moveTo>
                    <a:pt x="23104" y="0"/>
                  </a:moveTo>
                  <a:cubicBezTo>
                    <a:pt x="17055" y="0"/>
                    <a:pt x="11899" y="1809"/>
                    <a:pt x="8656" y="3316"/>
                  </a:cubicBezTo>
                  <a:cubicBezTo>
                    <a:pt x="5525" y="4768"/>
                    <a:pt x="3060" y="7411"/>
                    <a:pt x="1977" y="10686"/>
                  </a:cubicBezTo>
                  <a:cubicBezTo>
                    <a:pt x="0" y="16615"/>
                    <a:pt x="3882" y="21794"/>
                    <a:pt x="9382" y="23771"/>
                  </a:cubicBezTo>
                  <a:cubicBezTo>
                    <a:pt x="12276" y="24818"/>
                    <a:pt x="14431" y="25366"/>
                    <a:pt x="15978" y="28140"/>
                  </a:cubicBezTo>
                  <a:cubicBezTo>
                    <a:pt x="17693" y="31212"/>
                    <a:pt x="18407" y="34736"/>
                    <a:pt x="20479" y="37606"/>
                  </a:cubicBezTo>
                  <a:cubicBezTo>
                    <a:pt x="23217" y="41408"/>
                    <a:pt x="27267" y="43146"/>
                    <a:pt x="31821" y="43146"/>
                  </a:cubicBezTo>
                  <a:cubicBezTo>
                    <a:pt x="32157" y="43146"/>
                    <a:pt x="32496" y="43137"/>
                    <a:pt x="32838" y="43118"/>
                  </a:cubicBezTo>
                  <a:cubicBezTo>
                    <a:pt x="49625" y="42213"/>
                    <a:pt x="59472" y="20020"/>
                    <a:pt x="41434" y="6352"/>
                  </a:cubicBezTo>
                  <a:cubicBezTo>
                    <a:pt x="35097" y="1556"/>
                    <a:pt x="28716" y="0"/>
                    <a:pt x="23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-1409304">
              <a:off x="8384023" y="3870345"/>
              <a:ext cx="755045" cy="1447451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126133">
              <a:off x="8690486" y="3616256"/>
              <a:ext cx="755033" cy="1447429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7986683" y="-139587"/>
              <a:ext cx="1231150" cy="1083475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3634452" flipH="1">
              <a:off x="-216694" y="3802944"/>
              <a:ext cx="1394837" cy="1601713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10088" y="445024"/>
              <a:ext cx="2166787" cy="338179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856401">
              <a:off x="1359181" y="394785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564025" y="398680"/>
              <a:ext cx="668075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1204950" y="2887325"/>
            <a:ext cx="3012600" cy="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2"/>
          </p:nvPr>
        </p:nvSpPr>
        <p:spPr>
          <a:xfrm>
            <a:off x="4926424" y="2887325"/>
            <a:ext cx="3012600" cy="9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3"/>
          </p:nvPr>
        </p:nvSpPr>
        <p:spPr>
          <a:xfrm>
            <a:off x="1204950" y="2529475"/>
            <a:ext cx="30126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4"/>
          </p:nvPr>
        </p:nvSpPr>
        <p:spPr>
          <a:xfrm>
            <a:off x="4926424" y="2529475"/>
            <a:ext cx="3012600" cy="3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>
            <a:off x="-172" y="-156420"/>
            <a:ext cx="9144199" cy="5965786"/>
            <a:chOff x="1237350" y="1268900"/>
            <a:chExt cx="4842300" cy="3159175"/>
          </a:xfrm>
        </p:grpSpPr>
        <p:sp>
          <p:nvSpPr>
            <p:cNvPr id="73" name="Google Shape;73;p6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6"/>
          <p:cNvGrpSpPr/>
          <p:nvPr/>
        </p:nvGrpSpPr>
        <p:grpSpPr>
          <a:xfrm>
            <a:off x="-2653814" y="-2766524"/>
            <a:ext cx="12501416" cy="8575890"/>
            <a:chOff x="-2653814" y="-2766524"/>
            <a:chExt cx="12501416" cy="8575890"/>
          </a:xfrm>
        </p:grpSpPr>
        <p:sp>
          <p:nvSpPr>
            <p:cNvPr id="82" name="Google Shape;82;p6"/>
            <p:cNvSpPr/>
            <p:nvPr/>
          </p:nvSpPr>
          <p:spPr>
            <a:xfrm rot="3735591">
              <a:off x="-1898373" y="-2285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3317407">
              <a:off x="-1379" y="4099971"/>
              <a:ext cx="755003" cy="1447371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-45421" y="4508313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8435940" flipH="1">
              <a:off x="48224" y="-439442"/>
              <a:ext cx="1330343" cy="1527654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7754192" y="4471688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242425" y="331530"/>
              <a:ext cx="668074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680900" y="729947"/>
              <a:ext cx="2166702" cy="406942"/>
            </a:xfrm>
            <a:custGeom>
              <a:avLst/>
              <a:gdLst/>
              <a:ahLst/>
              <a:cxnLst/>
              <a:rect l="l" t="t" r="r" b="b"/>
              <a:pathLst>
                <a:path w="62199" h="11682" extrusionOk="0">
                  <a:moveTo>
                    <a:pt x="31603" y="1"/>
                  </a:moveTo>
                  <a:cubicBezTo>
                    <a:pt x="31295" y="1"/>
                    <a:pt x="30984" y="28"/>
                    <a:pt x="30671" y="85"/>
                  </a:cubicBezTo>
                  <a:cubicBezTo>
                    <a:pt x="26290" y="871"/>
                    <a:pt x="24540" y="6955"/>
                    <a:pt x="20194" y="7931"/>
                  </a:cubicBezTo>
                  <a:cubicBezTo>
                    <a:pt x="19769" y="8027"/>
                    <a:pt x="19344" y="8068"/>
                    <a:pt x="18920" y="8068"/>
                  </a:cubicBezTo>
                  <a:cubicBezTo>
                    <a:pt x="16766" y="8068"/>
                    <a:pt x="14619" y="7005"/>
                    <a:pt x="12431" y="6657"/>
                  </a:cubicBezTo>
                  <a:cubicBezTo>
                    <a:pt x="11897" y="6573"/>
                    <a:pt x="11362" y="6534"/>
                    <a:pt x="10827" y="6534"/>
                  </a:cubicBezTo>
                  <a:cubicBezTo>
                    <a:pt x="7858" y="6534"/>
                    <a:pt x="4925" y="7762"/>
                    <a:pt x="2513" y="9538"/>
                  </a:cubicBezTo>
                  <a:cubicBezTo>
                    <a:pt x="1620" y="10193"/>
                    <a:pt x="787" y="10907"/>
                    <a:pt x="1" y="11681"/>
                  </a:cubicBezTo>
                  <a:lnTo>
                    <a:pt x="62199" y="11681"/>
                  </a:lnTo>
                  <a:lnTo>
                    <a:pt x="59901" y="9145"/>
                  </a:lnTo>
                  <a:cubicBezTo>
                    <a:pt x="58627" y="7729"/>
                    <a:pt x="57246" y="6252"/>
                    <a:pt x="55401" y="5776"/>
                  </a:cubicBezTo>
                  <a:cubicBezTo>
                    <a:pt x="54934" y="5653"/>
                    <a:pt x="54467" y="5600"/>
                    <a:pt x="53999" y="5600"/>
                  </a:cubicBezTo>
                  <a:cubicBezTo>
                    <a:pt x="51243" y="5600"/>
                    <a:pt x="48475" y="7429"/>
                    <a:pt x="45633" y="7429"/>
                  </a:cubicBezTo>
                  <a:cubicBezTo>
                    <a:pt x="45456" y="7429"/>
                    <a:pt x="45279" y="7422"/>
                    <a:pt x="45102" y="7407"/>
                  </a:cubicBezTo>
                  <a:cubicBezTo>
                    <a:pt x="42339" y="7181"/>
                    <a:pt x="40149" y="5085"/>
                    <a:pt x="38065" y="3240"/>
                  </a:cubicBezTo>
                  <a:cubicBezTo>
                    <a:pt x="36230" y="1616"/>
                    <a:pt x="33993" y="1"/>
                    <a:pt x="3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rot="856401">
              <a:off x="7893931" y="764035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8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96" name="Google Shape;96;p8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 flipH="1">
            <a:off x="2408035" y="0"/>
            <a:ext cx="7026766" cy="5143390"/>
          </a:xfrm>
          <a:custGeom>
            <a:avLst/>
            <a:gdLst/>
            <a:ahLst/>
            <a:cxnLst/>
            <a:rect l="l" t="t" r="r" b="b"/>
            <a:pathLst>
              <a:path w="175856" h="149127" extrusionOk="0">
                <a:moveTo>
                  <a:pt x="36053" y="1"/>
                </a:moveTo>
                <a:cubicBezTo>
                  <a:pt x="36053" y="1"/>
                  <a:pt x="0" y="31886"/>
                  <a:pt x="28897" y="70260"/>
                </a:cubicBezTo>
                <a:cubicBezTo>
                  <a:pt x="57793" y="108645"/>
                  <a:pt x="28623" y="149126"/>
                  <a:pt x="28623" y="149126"/>
                </a:cubicBezTo>
                <a:lnTo>
                  <a:pt x="175856" y="149126"/>
                </a:lnTo>
                <a:lnTo>
                  <a:pt x="1758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150"/>
            <a:ext cx="2610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rot="-900103">
            <a:off x="6983977" y="3495141"/>
            <a:ext cx="1680210" cy="1680210"/>
          </a:xfrm>
          <a:custGeom>
            <a:avLst/>
            <a:gdLst/>
            <a:ahLst/>
            <a:cxnLst/>
            <a:rect l="l" t="t" r="r" b="b"/>
            <a:pathLst>
              <a:path w="57151" h="57151" extrusionOk="0">
                <a:moveTo>
                  <a:pt x="1" y="38731"/>
                </a:moveTo>
                <a:cubicBezTo>
                  <a:pt x="1" y="38732"/>
                  <a:pt x="1" y="38733"/>
                  <a:pt x="2" y="38734"/>
                </a:cubicBezTo>
                <a:lnTo>
                  <a:pt x="2" y="38734"/>
                </a:lnTo>
                <a:cubicBezTo>
                  <a:pt x="1" y="38733"/>
                  <a:pt x="1" y="38732"/>
                  <a:pt x="1" y="38731"/>
                </a:cubicBezTo>
                <a:close/>
                <a:moveTo>
                  <a:pt x="42922" y="39728"/>
                </a:moveTo>
                <a:lnTo>
                  <a:pt x="42922" y="39728"/>
                </a:lnTo>
                <a:cubicBezTo>
                  <a:pt x="42922" y="39729"/>
                  <a:pt x="42923" y="39730"/>
                  <a:pt x="42923" y="39731"/>
                </a:cubicBezTo>
                <a:cubicBezTo>
                  <a:pt x="42923" y="39730"/>
                  <a:pt x="42922" y="39729"/>
                  <a:pt x="42922" y="39728"/>
                </a:cubicBezTo>
                <a:close/>
                <a:moveTo>
                  <a:pt x="38113" y="42839"/>
                </a:moveTo>
                <a:cubicBezTo>
                  <a:pt x="38112" y="42839"/>
                  <a:pt x="38111" y="42839"/>
                  <a:pt x="38110" y="42840"/>
                </a:cubicBezTo>
                <a:lnTo>
                  <a:pt x="38110" y="42840"/>
                </a:lnTo>
                <a:cubicBezTo>
                  <a:pt x="38111" y="42839"/>
                  <a:pt x="38112" y="42839"/>
                  <a:pt x="38113" y="42839"/>
                </a:cubicBezTo>
                <a:close/>
                <a:moveTo>
                  <a:pt x="24647" y="0"/>
                </a:moveTo>
                <a:cubicBezTo>
                  <a:pt x="24445" y="1774"/>
                  <a:pt x="24397" y="3560"/>
                  <a:pt x="24528" y="5334"/>
                </a:cubicBezTo>
                <a:cubicBezTo>
                  <a:pt x="24933" y="11228"/>
                  <a:pt x="27171" y="17741"/>
                  <a:pt x="31243" y="22146"/>
                </a:cubicBezTo>
                <a:cubicBezTo>
                  <a:pt x="30279" y="23134"/>
                  <a:pt x="29290" y="24182"/>
                  <a:pt x="28302" y="25277"/>
                </a:cubicBezTo>
                <a:cubicBezTo>
                  <a:pt x="26731" y="23170"/>
                  <a:pt x="25326" y="20908"/>
                  <a:pt x="23706" y="18836"/>
                </a:cubicBezTo>
                <a:cubicBezTo>
                  <a:pt x="21289" y="15788"/>
                  <a:pt x="18015" y="13538"/>
                  <a:pt x="14312" y="12359"/>
                </a:cubicBezTo>
                <a:lnTo>
                  <a:pt x="14312" y="12359"/>
                </a:lnTo>
                <a:cubicBezTo>
                  <a:pt x="14896" y="13704"/>
                  <a:pt x="15598" y="14990"/>
                  <a:pt x="16420" y="16205"/>
                </a:cubicBezTo>
                <a:cubicBezTo>
                  <a:pt x="19146" y="20241"/>
                  <a:pt x="23444" y="23956"/>
                  <a:pt x="28171" y="25408"/>
                </a:cubicBezTo>
                <a:cubicBezTo>
                  <a:pt x="25849" y="27992"/>
                  <a:pt x="23516" y="30825"/>
                  <a:pt x="21266" y="33707"/>
                </a:cubicBezTo>
                <a:cubicBezTo>
                  <a:pt x="21039" y="32695"/>
                  <a:pt x="20230" y="31457"/>
                  <a:pt x="19873" y="30492"/>
                </a:cubicBezTo>
                <a:cubicBezTo>
                  <a:pt x="19396" y="29242"/>
                  <a:pt x="18944" y="27992"/>
                  <a:pt x="18384" y="26789"/>
                </a:cubicBezTo>
                <a:cubicBezTo>
                  <a:pt x="17265" y="24408"/>
                  <a:pt x="15551" y="22122"/>
                  <a:pt x="13086" y="21253"/>
                </a:cubicBezTo>
                <a:lnTo>
                  <a:pt x="13086" y="21253"/>
                </a:lnTo>
                <a:cubicBezTo>
                  <a:pt x="13276" y="21324"/>
                  <a:pt x="13657" y="22777"/>
                  <a:pt x="13753" y="23015"/>
                </a:cubicBezTo>
                <a:cubicBezTo>
                  <a:pt x="14003" y="23598"/>
                  <a:pt x="14253" y="24170"/>
                  <a:pt x="14539" y="24741"/>
                </a:cubicBezTo>
                <a:cubicBezTo>
                  <a:pt x="15098" y="25884"/>
                  <a:pt x="15729" y="27004"/>
                  <a:pt x="16420" y="28087"/>
                </a:cubicBezTo>
                <a:cubicBezTo>
                  <a:pt x="17646" y="29980"/>
                  <a:pt x="19253" y="32516"/>
                  <a:pt x="21158" y="33850"/>
                </a:cubicBezTo>
                <a:cubicBezTo>
                  <a:pt x="18789" y="36898"/>
                  <a:pt x="16515" y="39981"/>
                  <a:pt x="14467" y="42863"/>
                </a:cubicBezTo>
                <a:cubicBezTo>
                  <a:pt x="13729" y="40422"/>
                  <a:pt x="13169" y="37898"/>
                  <a:pt x="12348" y="35481"/>
                </a:cubicBezTo>
                <a:cubicBezTo>
                  <a:pt x="11086" y="31802"/>
                  <a:pt x="8764" y="28587"/>
                  <a:pt x="5656" y="26242"/>
                </a:cubicBezTo>
                <a:lnTo>
                  <a:pt x="5656" y="26242"/>
                </a:lnTo>
                <a:cubicBezTo>
                  <a:pt x="5752" y="27706"/>
                  <a:pt x="5990" y="29147"/>
                  <a:pt x="6359" y="30564"/>
                </a:cubicBezTo>
                <a:cubicBezTo>
                  <a:pt x="7573" y="35243"/>
                  <a:pt x="10348" y="40148"/>
                  <a:pt x="14288" y="43113"/>
                </a:cubicBezTo>
                <a:cubicBezTo>
                  <a:pt x="12348" y="45851"/>
                  <a:pt x="10609" y="48399"/>
                  <a:pt x="9181" y="50530"/>
                </a:cubicBezTo>
                <a:cubicBezTo>
                  <a:pt x="8943" y="49756"/>
                  <a:pt x="8300" y="48613"/>
                  <a:pt x="8169" y="48328"/>
                </a:cubicBezTo>
                <a:cubicBezTo>
                  <a:pt x="7252" y="46411"/>
                  <a:pt x="6085" y="44625"/>
                  <a:pt x="4704" y="42994"/>
                </a:cubicBezTo>
                <a:cubicBezTo>
                  <a:pt x="4001" y="42172"/>
                  <a:pt x="3251" y="41386"/>
                  <a:pt x="2442" y="40660"/>
                </a:cubicBezTo>
                <a:cubicBezTo>
                  <a:pt x="2025" y="40291"/>
                  <a:pt x="1596" y="39922"/>
                  <a:pt x="1156" y="39577"/>
                </a:cubicBezTo>
                <a:cubicBezTo>
                  <a:pt x="954" y="39422"/>
                  <a:pt x="55" y="38949"/>
                  <a:pt x="2" y="38734"/>
                </a:cubicBezTo>
                <a:lnTo>
                  <a:pt x="2" y="38734"/>
                </a:lnTo>
                <a:cubicBezTo>
                  <a:pt x="537" y="41007"/>
                  <a:pt x="1466" y="43161"/>
                  <a:pt x="2739" y="45113"/>
                </a:cubicBezTo>
                <a:cubicBezTo>
                  <a:pt x="3859" y="46827"/>
                  <a:pt x="5228" y="48363"/>
                  <a:pt x="6799" y="49673"/>
                </a:cubicBezTo>
                <a:cubicBezTo>
                  <a:pt x="7026" y="49852"/>
                  <a:pt x="8133" y="50816"/>
                  <a:pt x="8776" y="51149"/>
                </a:cubicBezTo>
                <a:cubicBezTo>
                  <a:pt x="6526" y="54555"/>
                  <a:pt x="5133" y="56781"/>
                  <a:pt x="5085" y="56864"/>
                </a:cubicBezTo>
                <a:lnTo>
                  <a:pt x="5537" y="57150"/>
                </a:lnTo>
                <a:cubicBezTo>
                  <a:pt x="5609" y="57043"/>
                  <a:pt x="7931" y="53316"/>
                  <a:pt x="11479" y="48125"/>
                </a:cubicBezTo>
                <a:cubicBezTo>
                  <a:pt x="14217" y="49506"/>
                  <a:pt x="18182" y="49828"/>
                  <a:pt x="21158" y="50090"/>
                </a:cubicBezTo>
                <a:cubicBezTo>
                  <a:pt x="22442" y="50206"/>
                  <a:pt x="23725" y="50262"/>
                  <a:pt x="25014" y="50262"/>
                </a:cubicBezTo>
                <a:cubicBezTo>
                  <a:pt x="25435" y="50262"/>
                  <a:pt x="25856" y="50256"/>
                  <a:pt x="26278" y="50245"/>
                </a:cubicBezTo>
                <a:cubicBezTo>
                  <a:pt x="27112" y="50221"/>
                  <a:pt x="27945" y="50173"/>
                  <a:pt x="28778" y="50090"/>
                </a:cubicBezTo>
                <a:cubicBezTo>
                  <a:pt x="29067" y="50070"/>
                  <a:pt x="30479" y="49750"/>
                  <a:pt x="31052" y="49750"/>
                </a:cubicBezTo>
                <a:cubicBezTo>
                  <a:pt x="31165" y="49750"/>
                  <a:pt x="31245" y="49763"/>
                  <a:pt x="31279" y="49792"/>
                </a:cubicBezTo>
                <a:cubicBezTo>
                  <a:pt x="28978" y="47662"/>
                  <a:pt x="25715" y="46956"/>
                  <a:pt x="22545" y="46956"/>
                </a:cubicBezTo>
                <a:cubicBezTo>
                  <a:pt x="22188" y="46956"/>
                  <a:pt x="21833" y="46965"/>
                  <a:pt x="21480" y="46982"/>
                </a:cubicBezTo>
                <a:cubicBezTo>
                  <a:pt x="19706" y="47054"/>
                  <a:pt x="17956" y="47304"/>
                  <a:pt x="16193" y="47506"/>
                </a:cubicBezTo>
                <a:cubicBezTo>
                  <a:pt x="14884" y="47673"/>
                  <a:pt x="13015" y="47506"/>
                  <a:pt x="11681" y="47816"/>
                </a:cubicBezTo>
                <a:cubicBezTo>
                  <a:pt x="13265" y="45518"/>
                  <a:pt x="15074" y="42934"/>
                  <a:pt x="17027" y="40255"/>
                </a:cubicBezTo>
                <a:cubicBezTo>
                  <a:pt x="17753" y="40827"/>
                  <a:pt x="19861" y="41624"/>
                  <a:pt x="20265" y="41779"/>
                </a:cubicBezTo>
                <a:cubicBezTo>
                  <a:pt x="22897" y="42839"/>
                  <a:pt x="25671" y="43482"/>
                  <a:pt x="28505" y="43720"/>
                </a:cubicBezTo>
                <a:cubicBezTo>
                  <a:pt x="29262" y="43781"/>
                  <a:pt x="30020" y="43812"/>
                  <a:pt x="30778" y="43812"/>
                </a:cubicBezTo>
                <a:cubicBezTo>
                  <a:pt x="33249" y="43812"/>
                  <a:pt x="35715" y="43486"/>
                  <a:pt x="38110" y="42840"/>
                </a:cubicBezTo>
                <a:lnTo>
                  <a:pt x="38110" y="42840"/>
                </a:lnTo>
                <a:cubicBezTo>
                  <a:pt x="38096" y="42843"/>
                  <a:pt x="38080" y="42845"/>
                  <a:pt x="38062" y="42845"/>
                </a:cubicBezTo>
                <a:cubicBezTo>
                  <a:pt x="37698" y="42845"/>
                  <a:pt x="36609" y="42129"/>
                  <a:pt x="36315" y="41994"/>
                </a:cubicBezTo>
                <a:cubicBezTo>
                  <a:pt x="35601" y="41684"/>
                  <a:pt x="34874" y="41398"/>
                  <a:pt x="34136" y="41136"/>
                </a:cubicBezTo>
                <a:cubicBezTo>
                  <a:pt x="30443" y="39843"/>
                  <a:pt x="26557" y="39180"/>
                  <a:pt x="22648" y="39180"/>
                </a:cubicBezTo>
                <a:cubicBezTo>
                  <a:pt x="22096" y="39180"/>
                  <a:pt x="21544" y="39193"/>
                  <a:pt x="20992" y="39219"/>
                </a:cubicBezTo>
                <a:cubicBezTo>
                  <a:pt x="20551" y="39243"/>
                  <a:pt x="18706" y="39219"/>
                  <a:pt x="17598" y="39457"/>
                </a:cubicBezTo>
                <a:cubicBezTo>
                  <a:pt x="19742" y="36552"/>
                  <a:pt x="22039" y="33540"/>
                  <a:pt x="24385" y="30671"/>
                </a:cubicBezTo>
                <a:cubicBezTo>
                  <a:pt x="26528" y="33004"/>
                  <a:pt x="30243" y="34802"/>
                  <a:pt x="33029" y="36183"/>
                </a:cubicBezTo>
                <a:cubicBezTo>
                  <a:pt x="34624" y="36969"/>
                  <a:pt x="36256" y="37660"/>
                  <a:pt x="37922" y="38255"/>
                </a:cubicBezTo>
                <a:cubicBezTo>
                  <a:pt x="38744" y="38553"/>
                  <a:pt x="39577" y="38826"/>
                  <a:pt x="40411" y="39065"/>
                </a:cubicBezTo>
                <a:cubicBezTo>
                  <a:pt x="40755" y="39171"/>
                  <a:pt x="42788" y="39479"/>
                  <a:pt x="42922" y="39728"/>
                </a:cubicBezTo>
                <a:lnTo>
                  <a:pt x="42922" y="39728"/>
                </a:lnTo>
                <a:cubicBezTo>
                  <a:pt x="41314" y="36551"/>
                  <a:pt x="37909" y="34576"/>
                  <a:pt x="34481" y="33409"/>
                </a:cubicBezTo>
                <a:cubicBezTo>
                  <a:pt x="32731" y="32814"/>
                  <a:pt x="30945" y="32373"/>
                  <a:pt x="29171" y="31909"/>
                </a:cubicBezTo>
                <a:cubicBezTo>
                  <a:pt x="27802" y="31552"/>
                  <a:pt x="25969" y="30647"/>
                  <a:pt x="24552" y="30480"/>
                </a:cubicBezTo>
                <a:cubicBezTo>
                  <a:pt x="25861" y="28873"/>
                  <a:pt x="27195" y="27313"/>
                  <a:pt x="28516" y="25849"/>
                </a:cubicBezTo>
                <a:cubicBezTo>
                  <a:pt x="29076" y="26396"/>
                  <a:pt x="31553" y="27170"/>
                  <a:pt x="31993" y="27313"/>
                </a:cubicBezTo>
                <a:cubicBezTo>
                  <a:pt x="34684" y="28218"/>
                  <a:pt x="37494" y="28706"/>
                  <a:pt x="40327" y="28778"/>
                </a:cubicBezTo>
                <a:cubicBezTo>
                  <a:pt x="40569" y="28784"/>
                  <a:pt x="40810" y="28787"/>
                  <a:pt x="41051" y="28787"/>
                </a:cubicBezTo>
                <a:cubicBezTo>
                  <a:pt x="44047" y="28787"/>
                  <a:pt x="47033" y="28308"/>
                  <a:pt x="49876" y="27349"/>
                </a:cubicBezTo>
                <a:lnTo>
                  <a:pt x="49876" y="27349"/>
                </a:lnTo>
                <a:cubicBezTo>
                  <a:pt x="49858" y="27355"/>
                  <a:pt x="49837" y="27358"/>
                  <a:pt x="49812" y="27358"/>
                </a:cubicBezTo>
                <a:cubicBezTo>
                  <a:pt x="49440" y="27358"/>
                  <a:pt x="48332" y="26722"/>
                  <a:pt x="48031" y="26611"/>
                </a:cubicBezTo>
                <a:cubicBezTo>
                  <a:pt x="47305" y="26337"/>
                  <a:pt x="46554" y="26099"/>
                  <a:pt x="45804" y="25872"/>
                </a:cubicBezTo>
                <a:cubicBezTo>
                  <a:pt x="42688" y="24975"/>
                  <a:pt x="39472" y="24521"/>
                  <a:pt x="36246" y="24521"/>
                </a:cubicBezTo>
                <a:cubicBezTo>
                  <a:pt x="35023" y="24521"/>
                  <a:pt x="33798" y="24587"/>
                  <a:pt x="32576" y="24718"/>
                </a:cubicBezTo>
                <a:cubicBezTo>
                  <a:pt x="32136" y="24765"/>
                  <a:pt x="30195" y="24849"/>
                  <a:pt x="29124" y="25158"/>
                </a:cubicBezTo>
                <a:cubicBezTo>
                  <a:pt x="30612" y="23539"/>
                  <a:pt x="32076" y="22039"/>
                  <a:pt x="33505" y="20705"/>
                </a:cubicBezTo>
                <a:cubicBezTo>
                  <a:pt x="36256" y="22098"/>
                  <a:pt x="40208" y="22420"/>
                  <a:pt x="43185" y="22682"/>
                </a:cubicBezTo>
                <a:cubicBezTo>
                  <a:pt x="44468" y="22798"/>
                  <a:pt x="45752" y="22854"/>
                  <a:pt x="47040" y="22854"/>
                </a:cubicBezTo>
                <a:cubicBezTo>
                  <a:pt x="47461" y="22854"/>
                  <a:pt x="47882" y="22848"/>
                  <a:pt x="48305" y="22836"/>
                </a:cubicBezTo>
                <a:cubicBezTo>
                  <a:pt x="49138" y="22813"/>
                  <a:pt x="49972" y="22753"/>
                  <a:pt x="50817" y="22682"/>
                </a:cubicBezTo>
                <a:cubicBezTo>
                  <a:pt x="51105" y="22662"/>
                  <a:pt x="52509" y="22342"/>
                  <a:pt x="53080" y="22342"/>
                </a:cubicBezTo>
                <a:cubicBezTo>
                  <a:pt x="53192" y="22342"/>
                  <a:pt x="53272" y="22355"/>
                  <a:pt x="53305" y="22384"/>
                </a:cubicBezTo>
                <a:cubicBezTo>
                  <a:pt x="50990" y="20241"/>
                  <a:pt x="47701" y="19540"/>
                  <a:pt x="44513" y="19540"/>
                </a:cubicBezTo>
                <a:cubicBezTo>
                  <a:pt x="44176" y="19540"/>
                  <a:pt x="43840" y="19547"/>
                  <a:pt x="43506" y="19562"/>
                </a:cubicBezTo>
                <a:cubicBezTo>
                  <a:pt x="41744" y="19646"/>
                  <a:pt x="39982" y="19884"/>
                  <a:pt x="38220" y="20098"/>
                </a:cubicBezTo>
                <a:cubicBezTo>
                  <a:pt x="36958" y="20253"/>
                  <a:pt x="35184" y="20098"/>
                  <a:pt x="33862" y="20372"/>
                </a:cubicBezTo>
                <a:cubicBezTo>
                  <a:pt x="35005" y="19312"/>
                  <a:pt x="36220" y="18324"/>
                  <a:pt x="37482" y="17395"/>
                </a:cubicBezTo>
                <a:cubicBezTo>
                  <a:pt x="40351" y="16455"/>
                  <a:pt x="43328" y="15705"/>
                  <a:pt x="46173" y="14633"/>
                </a:cubicBezTo>
                <a:cubicBezTo>
                  <a:pt x="50603" y="12966"/>
                  <a:pt x="54424" y="10013"/>
                  <a:pt x="57151" y="6144"/>
                </a:cubicBezTo>
                <a:lnTo>
                  <a:pt x="57151" y="6144"/>
                </a:lnTo>
                <a:cubicBezTo>
                  <a:pt x="55377" y="6322"/>
                  <a:pt x="53627" y="6668"/>
                  <a:pt x="51924" y="7168"/>
                </a:cubicBezTo>
                <a:cubicBezTo>
                  <a:pt x="46423" y="8787"/>
                  <a:pt x="40720" y="12204"/>
                  <a:pt x="37256" y="16907"/>
                </a:cubicBezTo>
                <a:cubicBezTo>
                  <a:pt x="35422" y="18217"/>
                  <a:pt x="33469" y="19931"/>
                  <a:pt x="31469" y="21932"/>
                </a:cubicBezTo>
                <a:cubicBezTo>
                  <a:pt x="31124" y="18824"/>
                  <a:pt x="31029" y="15645"/>
                  <a:pt x="30576" y="12538"/>
                </a:cubicBezTo>
                <a:cubicBezTo>
                  <a:pt x="29898" y="7870"/>
                  <a:pt x="27826" y="3501"/>
                  <a:pt x="24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10800000">
            <a:off x="265582" y="-186937"/>
            <a:ext cx="1839550" cy="1300938"/>
          </a:xfrm>
          <a:custGeom>
            <a:avLst/>
            <a:gdLst/>
            <a:ahLst/>
            <a:cxnLst/>
            <a:rect l="l" t="t" r="r" b="b"/>
            <a:pathLst>
              <a:path w="65042" h="45998" extrusionOk="0">
                <a:moveTo>
                  <a:pt x="55669" y="0"/>
                </a:moveTo>
                <a:cubicBezTo>
                  <a:pt x="55118" y="0"/>
                  <a:pt x="54578" y="274"/>
                  <a:pt x="54257" y="778"/>
                </a:cubicBezTo>
                <a:lnTo>
                  <a:pt x="54245" y="801"/>
                </a:lnTo>
                <a:cubicBezTo>
                  <a:pt x="52471" y="3564"/>
                  <a:pt x="51245" y="6624"/>
                  <a:pt x="50614" y="9838"/>
                </a:cubicBezTo>
                <a:cubicBezTo>
                  <a:pt x="47161" y="10815"/>
                  <a:pt x="43863" y="11862"/>
                  <a:pt x="40720" y="12993"/>
                </a:cubicBezTo>
                <a:cubicBezTo>
                  <a:pt x="41863" y="10124"/>
                  <a:pt x="43554" y="7505"/>
                  <a:pt x="45685" y="5266"/>
                </a:cubicBezTo>
                <a:cubicBezTo>
                  <a:pt x="46399" y="4516"/>
                  <a:pt x="46268" y="3302"/>
                  <a:pt x="45411" y="2730"/>
                </a:cubicBezTo>
                <a:cubicBezTo>
                  <a:pt x="45122" y="2533"/>
                  <a:pt x="44796" y="2441"/>
                  <a:pt x="44475" y="2441"/>
                </a:cubicBezTo>
                <a:cubicBezTo>
                  <a:pt x="43844" y="2441"/>
                  <a:pt x="43230" y="2798"/>
                  <a:pt x="42946" y="3421"/>
                </a:cubicBezTo>
                <a:lnTo>
                  <a:pt x="42935" y="3457"/>
                </a:lnTo>
                <a:cubicBezTo>
                  <a:pt x="41565" y="6469"/>
                  <a:pt x="40791" y="9719"/>
                  <a:pt x="40637" y="13017"/>
                </a:cubicBezTo>
                <a:cubicBezTo>
                  <a:pt x="37243" y="14232"/>
                  <a:pt x="34041" y="15541"/>
                  <a:pt x="31004" y="16934"/>
                </a:cubicBezTo>
                <a:cubicBezTo>
                  <a:pt x="31838" y="13958"/>
                  <a:pt x="33231" y="11160"/>
                  <a:pt x="35112" y="8707"/>
                </a:cubicBezTo>
                <a:cubicBezTo>
                  <a:pt x="35231" y="8552"/>
                  <a:pt x="35315" y="8386"/>
                  <a:pt x="35374" y="8207"/>
                </a:cubicBezTo>
                <a:cubicBezTo>
                  <a:pt x="35660" y="7326"/>
                  <a:pt x="35184" y="6386"/>
                  <a:pt x="34302" y="6100"/>
                </a:cubicBezTo>
                <a:cubicBezTo>
                  <a:pt x="34129" y="6040"/>
                  <a:pt x="33952" y="6012"/>
                  <a:pt x="33778" y="6012"/>
                </a:cubicBezTo>
                <a:cubicBezTo>
                  <a:pt x="33080" y="6012"/>
                  <a:pt x="32424" y="6464"/>
                  <a:pt x="32195" y="7159"/>
                </a:cubicBezTo>
                <a:lnTo>
                  <a:pt x="32183" y="7195"/>
                </a:lnTo>
                <a:cubicBezTo>
                  <a:pt x="31159" y="10350"/>
                  <a:pt x="30731" y="13660"/>
                  <a:pt x="30945" y="16970"/>
                </a:cubicBezTo>
                <a:cubicBezTo>
                  <a:pt x="29754" y="17506"/>
                  <a:pt x="28611" y="18066"/>
                  <a:pt x="27480" y="18637"/>
                </a:cubicBezTo>
                <a:cubicBezTo>
                  <a:pt x="25325" y="19732"/>
                  <a:pt x="23277" y="20875"/>
                  <a:pt x="21337" y="22078"/>
                </a:cubicBezTo>
                <a:cubicBezTo>
                  <a:pt x="21991" y="19078"/>
                  <a:pt x="23194" y="16244"/>
                  <a:pt x="24908" y="13696"/>
                </a:cubicBezTo>
                <a:cubicBezTo>
                  <a:pt x="25004" y="13541"/>
                  <a:pt x="25087" y="13363"/>
                  <a:pt x="25135" y="13184"/>
                </a:cubicBezTo>
                <a:cubicBezTo>
                  <a:pt x="25373" y="12291"/>
                  <a:pt x="24837" y="11374"/>
                  <a:pt x="23932" y="11148"/>
                </a:cubicBezTo>
                <a:cubicBezTo>
                  <a:pt x="23789" y="11110"/>
                  <a:pt x="23645" y="11091"/>
                  <a:pt x="23504" y="11091"/>
                </a:cubicBezTo>
                <a:cubicBezTo>
                  <a:pt x="22766" y="11091"/>
                  <a:pt x="22096" y="11591"/>
                  <a:pt x="21896" y="12351"/>
                </a:cubicBezTo>
                <a:lnTo>
                  <a:pt x="21884" y="12386"/>
                </a:lnTo>
                <a:cubicBezTo>
                  <a:pt x="21063" y="15565"/>
                  <a:pt x="20837" y="18875"/>
                  <a:pt x="21241" y="22137"/>
                </a:cubicBezTo>
                <a:cubicBezTo>
                  <a:pt x="18431" y="23840"/>
                  <a:pt x="15753" y="25757"/>
                  <a:pt x="13205" y="27841"/>
                </a:cubicBezTo>
                <a:cubicBezTo>
                  <a:pt x="13836" y="24757"/>
                  <a:pt x="15074" y="21816"/>
                  <a:pt x="16824" y="19197"/>
                </a:cubicBezTo>
                <a:cubicBezTo>
                  <a:pt x="16931" y="19042"/>
                  <a:pt x="17003" y="18863"/>
                  <a:pt x="17062" y="18685"/>
                </a:cubicBezTo>
                <a:cubicBezTo>
                  <a:pt x="17288" y="17780"/>
                  <a:pt x="16753" y="16875"/>
                  <a:pt x="15860" y="16637"/>
                </a:cubicBezTo>
                <a:cubicBezTo>
                  <a:pt x="15721" y="16602"/>
                  <a:pt x="15583" y="16585"/>
                  <a:pt x="15446" y="16585"/>
                </a:cubicBezTo>
                <a:cubicBezTo>
                  <a:pt x="14699" y="16585"/>
                  <a:pt x="14015" y="17085"/>
                  <a:pt x="13824" y="17839"/>
                </a:cubicBezTo>
                <a:lnTo>
                  <a:pt x="13812" y="17875"/>
                </a:lnTo>
                <a:cubicBezTo>
                  <a:pt x="12955" y="21125"/>
                  <a:pt x="12752" y="24519"/>
                  <a:pt x="13193" y="27852"/>
                </a:cubicBezTo>
                <a:cubicBezTo>
                  <a:pt x="11847" y="28960"/>
                  <a:pt x="10597" y="30091"/>
                  <a:pt x="9418" y="31258"/>
                </a:cubicBezTo>
                <a:cubicBezTo>
                  <a:pt x="8704" y="31960"/>
                  <a:pt x="7894" y="32805"/>
                  <a:pt x="7061" y="33758"/>
                </a:cubicBezTo>
                <a:cubicBezTo>
                  <a:pt x="7097" y="30781"/>
                  <a:pt x="7692" y="27841"/>
                  <a:pt x="8799" y="25078"/>
                </a:cubicBezTo>
                <a:cubicBezTo>
                  <a:pt x="8871" y="24912"/>
                  <a:pt x="8906" y="24721"/>
                  <a:pt x="8918" y="24531"/>
                </a:cubicBezTo>
                <a:cubicBezTo>
                  <a:pt x="8978" y="23590"/>
                  <a:pt x="8264" y="22780"/>
                  <a:pt x="7323" y="22745"/>
                </a:cubicBezTo>
                <a:cubicBezTo>
                  <a:pt x="7294" y="22743"/>
                  <a:pt x="7265" y="22742"/>
                  <a:pt x="7237" y="22742"/>
                </a:cubicBezTo>
                <a:cubicBezTo>
                  <a:pt x="6335" y="22742"/>
                  <a:pt x="5596" y="23464"/>
                  <a:pt x="5573" y="24376"/>
                </a:cubicBezTo>
                <a:lnTo>
                  <a:pt x="5573" y="24423"/>
                </a:lnTo>
                <a:cubicBezTo>
                  <a:pt x="5430" y="27650"/>
                  <a:pt x="5882" y="30865"/>
                  <a:pt x="6918" y="33925"/>
                </a:cubicBezTo>
                <a:cubicBezTo>
                  <a:pt x="5096" y="36032"/>
                  <a:pt x="3144" y="38639"/>
                  <a:pt x="1656" y="41580"/>
                </a:cubicBezTo>
                <a:cubicBezTo>
                  <a:pt x="334" y="44212"/>
                  <a:pt x="12" y="45831"/>
                  <a:pt x="1" y="45902"/>
                </a:cubicBezTo>
                <a:lnTo>
                  <a:pt x="513" y="45998"/>
                </a:lnTo>
                <a:cubicBezTo>
                  <a:pt x="524" y="45938"/>
                  <a:pt x="1560" y="40961"/>
                  <a:pt x="7192" y="34413"/>
                </a:cubicBezTo>
                <a:cubicBezTo>
                  <a:pt x="10002" y="36187"/>
                  <a:pt x="13109" y="37401"/>
                  <a:pt x="16384" y="38008"/>
                </a:cubicBezTo>
                <a:lnTo>
                  <a:pt x="16419" y="38020"/>
                </a:lnTo>
                <a:cubicBezTo>
                  <a:pt x="16502" y="38032"/>
                  <a:pt x="16584" y="38038"/>
                  <a:pt x="16666" y="38038"/>
                </a:cubicBezTo>
                <a:cubicBezTo>
                  <a:pt x="17463" y="38038"/>
                  <a:pt x="18173" y="37473"/>
                  <a:pt x="18324" y="36663"/>
                </a:cubicBezTo>
                <a:cubicBezTo>
                  <a:pt x="18491" y="35782"/>
                  <a:pt x="17908" y="34913"/>
                  <a:pt x="17027" y="34722"/>
                </a:cubicBezTo>
                <a:cubicBezTo>
                  <a:pt x="16922" y="34709"/>
                  <a:pt x="16817" y="34700"/>
                  <a:pt x="16715" y="34700"/>
                </a:cubicBezTo>
                <a:cubicBezTo>
                  <a:pt x="16631" y="34700"/>
                  <a:pt x="16548" y="34706"/>
                  <a:pt x="16467" y="34722"/>
                </a:cubicBezTo>
                <a:cubicBezTo>
                  <a:pt x="15244" y="34907"/>
                  <a:pt x="14013" y="35000"/>
                  <a:pt x="12782" y="35000"/>
                </a:cubicBezTo>
                <a:cubicBezTo>
                  <a:pt x="10920" y="35000"/>
                  <a:pt x="9060" y="34788"/>
                  <a:pt x="7240" y="34365"/>
                </a:cubicBezTo>
                <a:cubicBezTo>
                  <a:pt x="8013" y="33472"/>
                  <a:pt x="8883" y="32543"/>
                  <a:pt x="9835" y="31591"/>
                </a:cubicBezTo>
                <a:cubicBezTo>
                  <a:pt x="11002" y="30448"/>
                  <a:pt x="12240" y="29317"/>
                  <a:pt x="13574" y="28233"/>
                </a:cubicBezTo>
                <a:cubicBezTo>
                  <a:pt x="15884" y="30424"/>
                  <a:pt x="18586" y="32186"/>
                  <a:pt x="21539" y="33413"/>
                </a:cubicBezTo>
                <a:lnTo>
                  <a:pt x="21575" y="33425"/>
                </a:lnTo>
                <a:cubicBezTo>
                  <a:pt x="21775" y="33504"/>
                  <a:pt x="21982" y="33541"/>
                  <a:pt x="22186" y="33541"/>
                </a:cubicBezTo>
                <a:cubicBezTo>
                  <a:pt x="22843" y="33541"/>
                  <a:pt x="23469" y="33153"/>
                  <a:pt x="23742" y="32508"/>
                </a:cubicBezTo>
                <a:cubicBezTo>
                  <a:pt x="24087" y="31674"/>
                  <a:pt x="23694" y="30698"/>
                  <a:pt x="22861" y="30341"/>
                </a:cubicBezTo>
                <a:cubicBezTo>
                  <a:pt x="22682" y="30269"/>
                  <a:pt x="22503" y="30222"/>
                  <a:pt x="22313" y="30210"/>
                </a:cubicBezTo>
                <a:cubicBezTo>
                  <a:pt x="19336" y="30043"/>
                  <a:pt x="16431" y="29329"/>
                  <a:pt x="13717" y="28102"/>
                </a:cubicBezTo>
                <a:cubicBezTo>
                  <a:pt x="16181" y="26102"/>
                  <a:pt x="18789" y="24257"/>
                  <a:pt x="21503" y="22602"/>
                </a:cubicBezTo>
                <a:cubicBezTo>
                  <a:pt x="23849" y="24864"/>
                  <a:pt x="26599" y="26674"/>
                  <a:pt x="29611" y="27924"/>
                </a:cubicBezTo>
                <a:lnTo>
                  <a:pt x="29647" y="27936"/>
                </a:lnTo>
                <a:cubicBezTo>
                  <a:pt x="29859" y="28024"/>
                  <a:pt x="30077" y="28066"/>
                  <a:pt x="30292" y="28066"/>
                </a:cubicBezTo>
                <a:cubicBezTo>
                  <a:pt x="30948" y="28066"/>
                  <a:pt x="31569" y="27677"/>
                  <a:pt x="31838" y="27031"/>
                </a:cubicBezTo>
                <a:cubicBezTo>
                  <a:pt x="32195" y="26186"/>
                  <a:pt x="31790" y="25209"/>
                  <a:pt x="30933" y="24852"/>
                </a:cubicBezTo>
                <a:cubicBezTo>
                  <a:pt x="30754" y="24781"/>
                  <a:pt x="30576" y="24733"/>
                  <a:pt x="30385" y="24721"/>
                </a:cubicBezTo>
                <a:cubicBezTo>
                  <a:pt x="27349" y="24554"/>
                  <a:pt x="24373" y="23804"/>
                  <a:pt x="21599" y="22530"/>
                </a:cubicBezTo>
                <a:cubicBezTo>
                  <a:pt x="23551" y="21340"/>
                  <a:pt x="25599" y="20197"/>
                  <a:pt x="27766" y="19101"/>
                </a:cubicBezTo>
                <a:cubicBezTo>
                  <a:pt x="28885" y="18530"/>
                  <a:pt x="30040" y="17970"/>
                  <a:pt x="31219" y="17423"/>
                </a:cubicBezTo>
                <a:cubicBezTo>
                  <a:pt x="33410" y="19816"/>
                  <a:pt x="36029" y="21768"/>
                  <a:pt x="38934" y="23185"/>
                </a:cubicBezTo>
                <a:lnTo>
                  <a:pt x="38970" y="23209"/>
                </a:lnTo>
                <a:cubicBezTo>
                  <a:pt x="39206" y="23324"/>
                  <a:pt x="39456" y="23378"/>
                  <a:pt x="39702" y="23378"/>
                </a:cubicBezTo>
                <a:cubicBezTo>
                  <a:pt x="40323" y="23378"/>
                  <a:pt x="40918" y="23032"/>
                  <a:pt x="41208" y="22435"/>
                </a:cubicBezTo>
                <a:cubicBezTo>
                  <a:pt x="41613" y="21614"/>
                  <a:pt x="41268" y="20613"/>
                  <a:pt x="40446" y="20197"/>
                </a:cubicBezTo>
                <a:cubicBezTo>
                  <a:pt x="40268" y="20113"/>
                  <a:pt x="40089" y="20066"/>
                  <a:pt x="39898" y="20042"/>
                </a:cubicBezTo>
                <a:cubicBezTo>
                  <a:pt x="36910" y="19685"/>
                  <a:pt x="34017" y="18780"/>
                  <a:pt x="31362" y="17363"/>
                </a:cubicBezTo>
                <a:cubicBezTo>
                  <a:pt x="34338" y="15994"/>
                  <a:pt x="37505" y="14708"/>
                  <a:pt x="40851" y="13505"/>
                </a:cubicBezTo>
                <a:cubicBezTo>
                  <a:pt x="42768" y="16113"/>
                  <a:pt x="45161" y="18351"/>
                  <a:pt x="47911" y="20090"/>
                </a:cubicBezTo>
                <a:lnTo>
                  <a:pt x="47935" y="20101"/>
                </a:lnTo>
                <a:cubicBezTo>
                  <a:pt x="48214" y="20279"/>
                  <a:pt x="48525" y="20363"/>
                  <a:pt x="48831" y="20363"/>
                </a:cubicBezTo>
                <a:cubicBezTo>
                  <a:pt x="49387" y="20363"/>
                  <a:pt x="49930" y="20084"/>
                  <a:pt x="50245" y="19578"/>
                </a:cubicBezTo>
                <a:cubicBezTo>
                  <a:pt x="50733" y="18804"/>
                  <a:pt x="50507" y="17768"/>
                  <a:pt x="49721" y="17280"/>
                </a:cubicBezTo>
                <a:cubicBezTo>
                  <a:pt x="49566" y="17173"/>
                  <a:pt x="49388" y="17101"/>
                  <a:pt x="49197" y="17053"/>
                </a:cubicBezTo>
                <a:cubicBezTo>
                  <a:pt x="46268" y="16375"/>
                  <a:pt x="43482" y="15148"/>
                  <a:pt x="40994" y="13446"/>
                </a:cubicBezTo>
                <a:cubicBezTo>
                  <a:pt x="44078" y="12351"/>
                  <a:pt x="47304" y="11315"/>
                  <a:pt x="50685" y="10362"/>
                </a:cubicBezTo>
                <a:cubicBezTo>
                  <a:pt x="52221" y="13255"/>
                  <a:pt x="54281" y="15839"/>
                  <a:pt x="56770" y="17970"/>
                </a:cubicBezTo>
                <a:lnTo>
                  <a:pt x="56805" y="17994"/>
                </a:lnTo>
                <a:cubicBezTo>
                  <a:pt x="57130" y="18302"/>
                  <a:pt x="57544" y="18454"/>
                  <a:pt x="57957" y="18454"/>
                </a:cubicBezTo>
                <a:cubicBezTo>
                  <a:pt x="58423" y="18454"/>
                  <a:pt x="58888" y="18260"/>
                  <a:pt x="59222" y="17875"/>
                </a:cubicBezTo>
                <a:cubicBezTo>
                  <a:pt x="59841" y="17149"/>
                  <a:pt x="59734" y="16041"/>
                  <a:pt x="58972" y="15458"/>
                </a:cubicBezTo>
                <a:cubicBezTo>
                  <a:pt x="58829" y="15327"/>
                  <a:pt x="58675" y="15232"/>
                  <a:pt x="58496" y="15160"/>
                </a:cubicBezTo>
                <a:cubicBezTo>
                  <a:pt x="55650" y="14053"/>
                  <a:pt x="53043" y="12410"/>
                  <a:pt x="50805" y="10338"/>
                </a:cubicBezTo>
                <a:cubicBezTo>
                  <a:pt x="51864" y="10041"/>
                  <a:pt x="52948" y="9743"/>
                  <a:pt x="54043" y="9457"/>
                </a:cubicBezTo>
                <a:cubicBezTo>
                  <a:pt x="54825" y="9387"/>
                  <a:pt x="55609" y="9352"/>
                  <a:pt x="56392" y="9352"/>
                </a:cubicBezTo>
                <a:cubicBezTo>
                  <a:pt x="58518" y="9352"/>
                  <a:pt x="60640" y="9611"/>
                  <a:pt x="62711" y="10124"/>
                </a:cubicBezTo>
                <a:cubicBezTo>
                  <a:pt x="62863" y="10163"/>
                  <a:pt x="63015" y="10182"/>
                  <a:pt x="63163" y="10182"/>
                </a:cubicBezTo>
                <a:cubicBezTo>
                  <a:pt x="64183" y="10182"/>
                  <a:pt x="65041" y="9300"/>
                  <a:pt x="64937" y="8219"/>
                </a:cubicBezTo>
                <a:cubicBezTo>
                  <a:pt x="64848" y="7289"/>
                  <a:pt x="64062" y="6591"/>
                  <a:pt x="63147" y="6591"/>
                </a:cubicBezTo>
                <a:cubicBezTo>
                  <a:pt x="63089" y="6591"/>
                  <a:pt x="63031" y="6594"/>
                  <a:pt x="62973" y="6600"/>
                </a:cubicBezTo>
                <a:lnTo>
                  <a:pt x="62937" y="6600"/>
                </a:lnTo>
                <a:cubicBezTo>
                  <a:pt x="59901" y="6874"/>
                  <a:pt x="56936" y="7648"/>
                  <a:pt x="54162" y="8874"/>
                </a:cubicBezTo>
                <a:cubicBezTo>
                  <a:pt x="53007" y="9172"/>
                  <a:pt x="51864" y="9481"/>
                  <a:pt x="50733" y="9803"/>
                </a:cubicBezTo>
                <a:cubicBezTo>
                  <a:pt x="52281" y="7183"/>
                  <a:pt x="54305" y="4873"/>
                  <a:pt x="56698" y="2992"/>
                </a:cubicBezTo>
                <a:cubicBezTo>
                  <a:pt x="56853" y="2873"/>
                  <a:pt x="56972" y="2730"/>
                  <a:pt x="57079" y="2576"/>
                </a:cubicBezTo>
                <a:cubicBezTo>
                  <a:pt x="57579" y="1790"/>
                  <a:pt x="57353" y="766"/>
                  <a:pt x="56567" y="266"/>
                </a:cubicBezTo>
                <a:cubicBezTo>
                  <a:pt x="56289" y="86"/>
                  <a:pt x="55978" y="0"/>
                  <a:pt x="556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2444325" y="366646"/>
            <a:ext cx="1839512" cy="287100"/>
          </a:xfrm>
          <a:custGeom>
            <a:avLst/>
            <a:gdLst/>
            <a:ahLst/>
            <a:cxnLst/>
            <a:rect l="l" t="t" r="r" b="b"/>
            <a:pathLst>
              <a:path w="66116" h="10319" extrusionOk="0">
                <a:moveTo>
                  <a:pt x="41664" y="1"/>
                </a:moveTo>
                <a:cubicBezTo>
                  <a:pt x="38741" y="1"/>
                  <a:pt x="35886" y="1800"/>
                  <a:pt x="33397" y="3532"/>
                </a:cubicBezTo>
                <a:cubicBezTo>
                  <a:pt x="30890" y="5267"/>
                  <a:pt x="28020" y="7095"/>
                  <a:pt x="25079" y="7095"/>
                </a:cubicBezTo>
                <a:cubicBezTo>
                  <a:pt x="24528" y="7095"/>
                  <a:pt x="23974" y="7031"/>
                  <a:pt x="23420" y="6890"/>
                </a:cubicBezTo>
                <a:cubicBezTo>
                  <a:pt x="21485" y="6392"/>
                  <a:pt x="19725" y="4970"/>
                  <a:pt x="17776" y="4970"/>
                </a:cubicBezTo>
                <a:cubicBezTo>
                  <a:pt x="17627" y="4970"/>
                  <a:pt x="17476" y="4979"/>
                  <a:pt x="17324" y="4997"/>
                </a:cubicBezTo>
                <a:cubicBezTo>
                  <a:pt x="15062" y="5259"/>
                  <a:pt x="13466" y="7521"/>
                  <a:pt x="11228" y="7961"/>
                </a:cubicBezTo>
                <a:cubicBezTo>
                  <a:pt x="10933" y="8020"/>
                  <a:pt x="10639" y="8045"/>
                  <a:pt x="10345" y="8045"/>
                </a:cubicBezTo>
                <a:cubicBezTo>
                  <a:pt x="8546" y="8045"/>
                  <a:pt x="6749" y="7104"/>
                  <a:pt x="4918" y="7104"/>
                </a:cubicBezTo>
                <a:cubicBezTo>
                  <a:pt x="2929" y="7128"/>
                  <a:pt x="1120" y="8223"/>
                  <a:pt x="179" y="9961"/>
                </a:cubicBezTo>
                <a:cubicBezTo>
                  <a:pt x="108" y="10081"/>
                  <a:pt x="60" y="10200"/>
                  <a:pt x="0" y="10319"/>
                </a:cubicBezTo>
                <a:lnTo>
                  <a:pt x="66116" y="10319"/>
                </a:lnTo>
                <a:cubicBezTo>
                  <a:pt x="64296" y="8779"/>
                  <a:pt x="61985" y="7936"/>
                  <a:pt x="59597" y="7936"/>
                </a:cubicBezTo>
                <a:cubicBezTo>
                  <a:pt x="59547" y="7936"/>
                  <a:pt x="59498" y="7937"/>
                  <a:pt x="59448" y="7937"/>
                </a:cubicBezTo>
                <a:cubicBezTo>
                  <a:pt x="58266" y="7966"/>
                  <a:pt x="57085" y="8215"/>
                  <a:pt x="55909" y="8215"/>
                </a:cubicBezTo>
                <a:cubicBezTo>
                  <a:pt x="55592" y="8215"/>
                  <a:pt x="55275" y="8197"/>
                  <a:pt x="54960" y="8152"/>
                </a:cubicBezTo>
                <a:cubicBezTo>
                  <a:pt x="50245" y="7485"/>
                  <a:pt x="47971" y="1449"/>
                  <a:pt x="43387" y="222"/>
                </a:cubicBezTo>
                <a:cubicBezTo>
                  <a:pt x="42811" y="70"/>
                  <a:pt x="42236" y="1"/>
                  <a:pt x="416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414225" y="3742575"/>
            <a:ext cx="730775" cy="1400925"/>
          </a:xfrm>
          <a:custGeom>
            <a:avLst/>
            <a:gdLst/>
            <a:ahLst/>
            <a:cxnLst/>
            <a:rect l="l" t="t" r="r" b="b"/>
            <a:pathLst>
              <a:path w="29231" h="56037" extrusionOk="0">
                <a:moveTo>
                  <a:pt x="6020" y="1"/>
                </a:moveTo>
                <a:cubicBezTo>
                  <a:pt x="5765" y="1"/>
                  <a:pt x="5502" y="105"/>
                  <a:pt x="5275" y="339"/>
                </a:cubicBezTo>
                <a:cubicBezTo>
                  <a:pt x="3334" y="2339"/>
                  <a:pt x="1917" y="5042"/>
                  <a:pt x="1072" y="7983"/>
                </a:cubicBezTo>
                <a:cubicBezTo>
                  <a:pt x="691" y="9328"/>
                  <a:pt x="417" y="10698"/>
                  <a:pt x="262" y="12091"/>
                </a:cubicBezTo>
                <a:cubicBezTo>
                  <a:pt x="1679" y="13055"/>
                  <a:pt x="3120" y="13948"/>
                  <a:pt x="4584" y="14769"/>
                </a:cubicBezTo>
                <a:cubicBezTo>
                  <a:pt x="3096" y="14436"/>
                  <a:pt x="1608" y="14055"/>
                  <a:pt x="131" y="13626"/>
                </a:cubicBezTo>
                <a:lnTo>
                  <a:pt x="131" y="13626"/>
                </a:lnTo>
                <a:cubicBezTo>
                  <a:pt x="0" y="15853"/>
                  <a:pt x="60" y="18079"/>
                  <a:pt x="310" y="20294"/>
                </a:cubicBezTo>
                <a:cubicBezTo>
                  <a:pt x="715" y="24032"/>
                  <a:pt x="1548" y="27712"/>
                  <a:pt x="2810" y="31271"/>
                </a:cubicBezTo>
                <a:cubicBezTo>
                  <a:pt x="4144" y="31307"/>
                  <a:pt x="5834" y="31510"/>
                  <a:pt x="6870" y="32343"/>
                </a:cubicBezTo>
                <a:cubicBezTo>
                  <a:pt x="7120" y="32545"/>
                  <a:pt x="7370" y="32736"/>
                  <a:pt x="7620" y="32938"/>
                </a:cubicBezTo>
                <a:cubicBezTo>
                  <a:pt x="7335" y="32879"/>
                  <a:pt x="7049" y="32819"/>
                  <a:pt x="6763" y="32760"/>
                </a:cubicBezTo>
                <a:cubicBezTo>
                  <a:pt x="5596" y="32522"/>
                  <a:pt x="4406" y="32391"/>
                  <a:pt x="3215" y="32391"/>
                </a:cubicBezTo>
                <a:cubicBezTo>
                  <a:pt x="3763" y="33843"/>
                  <a:pt x="4382" y="35260"/>
                  <a:pt x="5072" y="36665"/>
                </a:cubicBezTo>
                <a:cubicBezTo>
                  <a:pt x="6608" y="36998"/>
                  <a:pt x="8132" y="37272"/>
                  <a:pt x="9656" y="37487"/>
                </a:cubicBezTo>
                <a:cubicBezTo>
                  <a:pt x="8358" y="37689"/>
                  <a:pt x="7061" y="37856"/>
                  <a:pt x="5751" y="37998"/>
                </a:cubicBezTo>
                <a:cubicBezTo>
                  <a:pt x="6930" y="40225"/>
                  <a:pt x="8275" y="42356"/>
                  <a:pt x="9775" y="44380"/>
                </a:cubicBezTo>
                <a:cubicBezTo>
                  <a:pt x="10363" y="44310"/>
                  <a:pt x="10912" y="44274"/>
                  <a:pt x="11424" y="44274"/>
                </a:cubicBezTo>
                <a:cubicBezTo>
                  <a:pt x="12561" y="44274"/>
                  <a:pt x="13512" y="44451"/>
                  <a:pt x="14276" y="44821"/>
                </a:cubicBezTo>
                <a:cubicBezTo>
                  <a:pt x="14574" y="44964"/>
                  <a:pt x="14859" y="45095"/>
                  <a:pt x="15157" y="45237"/>
                </a:cubicBezTo>
                <a:cubicBezTo>
                  <a:pt x="14859" y="45249"/>
                  <a:pt x="14562" y="45249"/>
                  <a:pt x="14264" y="45261"/>
                </a:cubicBezTo>
                <a:cubicBezTo>
                  <a:pt x="13061" y="45309"/>
                  <a:pt x="11871" y="45404"/>
                  <a:pt x="10692" y="45571"/>
                </a:cubicBezTo>
                <a:cubicBezTo>
                  <a:pt x="13026" y="48536"/>
                  <a:pt x="15764" y="51262"/>
                  <a:pt x="18955" y="53215"/>
                </a:cubicBezTo>
                <a:cubicBezTo>
                  <a:pt x="21312" y="54655"/>
                  <a:pt x="23908" y="55667"/>
                  <a:pt x="26456" y="55977"/>
                </a:cubicBezTo>
                <a:cubicBezTo>
                  <a:pt x="26799" y="56017"/>
                  <a:pt x="27101" y="56036"/>
                  <a:pt x="27366" y="56036"/>
                </a:cubicBezTo>
                <a:cubicBezTo>
                  <a:pt x="28047" y="56036"/>
                  <a:pt x="28481" y="55907"/>
                  <a:pt x="28730" y="55667"/>
                </a:cubicBezTo>
                <a:lnTo>
                  <a:pt x="28766" y="55679"/>
                </a:lnTo>
                <a:lnTo>
                  <a:pt x="28825" y="55560"/>
                </a:lnTo>
                <a:cubicBezTo>
                  <a:pt x="29230" y="55024"/>
                  <a:pt x="28980" y="54036"/>
                  <a:pt x="28575" y="52655"/>
                </a:cubicBezTo>
                <a:cubicBezTo>
                  <a:pt x="27385" y="48559"/>
                  <a:pt x="25277" y="44773"/>
                  <a:pt x="23075" y="41368"/>
                </a:cubicBezTo>
                <a:cubicBezTo>
                  <a:pt x="21860" y="42142"/>
                  <a:pt x="20634" y="42892"/>
                  <a:pt x="19396" y="43618"/>
                </a:cubicBezTo>
                <a:cubicBezTo>
                  <a:pt x="20384" y="42523"/>
                  <a:pt x="21384" y="41427"/>
                  <a:pt x="22384" y="40344"/>
                </a:cubicBezTo>
                <a:cubicBezTo>
                  <a:pt x="19777" y="36475"/>
                  <a:pt x="16895" y="32855"/>
                  <a:pt x="14490" y="28831"/>
                </a:cubicBezTo>
                <a:cubicBezTo>
                  <a:pt x="13954" y="27914"/>
                  <a:pt x="13442" y="26985"/>
                  <a:pt x="12954" y="26045"/>
                </a:cubicBezTo>
                <a:lnTo>
                  <a:pt x="12895" y="26045"/>
                </a:lnTo>
                <a:cubicBezTo>
                  <a:pt x="11502" y="26080"/>
                  <a:pt x="10121" y="26199"/>
                  <a:pt x="8739" y="26426"/>
                </a:cubicBezTo>
                <a:lnTo>
                  <a:pt x="7846" y="26569"/>
                </a:lnTo>
                <a:cubicBezTo>
                  <a:pt x="8085" y="26378"/>
                  <a:pt x="8323" y="26188"/>
                  <a:pt x="8573" y="26009"/>
                </a:cubicBezTo>
                <a:lnTo>
                  <a:pt x="8620" y="25961"/>
                </a:lnTo>
                <a:cubicBezTo>
                  <a:pt x="9478" y="25318"/>
                  <a:pt x="10752" y="24985"/>
                  <a:pt x="12383" y="24890"/>
                </a:cubicBezTo>
                <a:cubicBezTo>
                  <a:pt x="8823" y="17532"/>
                  <a:pt x="7013" y="9447"/>
                  <a:pt x="7108" y="1268"/>
                </a:cubicBezTo>
                <a:cubicBezTo>
                  <a:pt x="7125" y="526"/>
                  <a:pt x="6593" y="1"/>
                  <a:pt x="60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7091524" y="308611"/>
            <a:ext cx="1062980" cy="1062980"/>
            <a:chOff x="2347900" y="2987100"/>
            <a:chExt cx="940025" cy="940025"/>
          </a:xfrm>
        </p:grpSpPr>
        <p:sp>
          <p:nvSpPr>
            <p:cNvPr id="111" name="Google Shape;111;p8"/>
            <p:cNvSpPr/>
            <p:nvPr/>
          </p:nvSpPr>
          <p:spPr>
            <a:xfrm>
              <a:off x="2496725" y="3169025"/>
              <a:ext cx="642675" cy="575475"/>
            </a:xfrm>
            <a:custGeom>
              <a:avLst/>
              <a:gdLst/>
              <a:ahLst/>
              <a:cxnLst/>
              <a:rect l="l" t="t" r="r" b="b"/>
              <a:pathLst>
                <a:path w="25707" h="23019" extrusionOk="0">
                  <a:moveTo>
                    <a:pt x="12857" y="0"/>
                  </a:moveTo>
                  <a:cubicBezTo>
                    <a:pt x="11751" y="0"/>
                    <a:pt x="10627" y="161"/>
                    <a:pt x="9514" y="498"/>
                  </a:cubicBezTo>
                  <a:cubicBezTo>
                    <a:pt x="3442" y="2344"/>
                    <a:pt x="1" y="8761"/>
                    <a:pt x="1846" y="14845"/>
                  </a:cubicBezTo>
                  <a:cubicBezTo>
                    <a:pt x="3345" y="19819"/>
                    <a:pt x="7916" y="23019"/>
                    <a:pt x="12858" y="23019"/>
                  </a:cubicBezTo>
                  <a:cubicBezTo>
                    <a:pt x="13961" y="23019"/>
                    <a:pt x="15083" y="22859"/>
                    <a:pt x="16193" y="22525"/>
                  </a:cubicBezTo>
                  <a:cubicBezTo>
                    <a:pt x="22265" y="20679"/>
                    <a:pt x="25706" y="14250"/>
                    <a:pt x="23861" y="8178"/>
                  </a:cubicBezTo>
                  <a:cubicBezTo>
                    <a:pt x="22363" y="3207"/>
                    <a:pt x="17796" y="0"/>
                    <a:pt x="12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807475" y="2987100"/>
              <a:ext cx="20875" cy="108975"/>
            </a:xfrm>
            <a:custGeom>
              <a:avLst/>
              <a:gdLst/>
              <a:ahLst/>
              <a:cxnLst/>
              <a:rect l="l" t="t" r="r" b="b"/>
              <a:pathLst>
                <a:path w="835" h="4359" extrusionOk="0">
                  <a:moveTo>
                    <a:pt x="1" y="1"/>
                  </a:moveTo>
                  <a:lnTo>
                    <a:pt x="1" y="4358"/>
                  </a:lnTo>
                  <a:lnTo>
                    <a:pt x="834" y="435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573825" y="3044550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727" y="1"/>
                  </a:moveTo>
                  <a:lnTo>
                    <a:pt x="0" y="429"/>
                  </a:lnTo>
                  <a:lnTo>
                    <a:pt x="2179" y="4203"/>
                  </a:lnTo>
                  <a:lnTo>
                    <a:pt x="2905" y="3787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405650" y="3213025"/>
              <a:ext cx="104800" cy="72650"/>
            </a:xfrm>
            <a:custGeom>
              <a:avLst/>
              <a:gdLst/>
              <a:ahLst/>
              <a:cxnLst/>
              <a:rect l="l" t="t" r="r" b="b"/>
              <a:pathLst>
                <a:path w="4192" h="2906" extrusionOk="0">
                  <a:moveTo>
                    <a:pt x="417" y="0"/>
                  </a:moveTo>
                  <a:lnTo>
                    <a:pt x="0" y="727"/>
                  </a:lnTo>
                  <a:lnTo>
                    <a:pt x="3775" y="2906"/>
                  </a:lnTo>
                  <a:lnTo>
                    <a:pt x="4191" y="217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2347900" y="3446375"/>
              <a:ext cx="108975" cy="21175"/>
            </a:xfrm>
            <a:custGeom>
              <a:avLst/>
              <a:gdLst/>
              <a:ahLst/>
              <a:cxnLst/>
              <a:rect l="l" t="t" r="r" b="b"/>
              <a:pathLst>
                <a:path w="4359" h="847" extrusionOk="0">
                  <a:moveTo>
                    <a:pt x="1" y="1"/>
                  </a:moveTo>
                  <a:lnTo>
                    <a:pt x="1" y="846"/>
                  </a:lnTo>
                  <a:lnTo>
                    <a:pt x="4358" y="846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405650" y="3628250"/>
              <a:ext cx="105100" cy="72950"/>
            </a:xfrm>
            <a:custGeom>
              <a:avLst/>
              <a:gdLst/>
              <a:ahLst/>
              <a:cxnLst/>
              <a:rect l="l" t="t" r="r" b="b"/>
              <a:pathLst>
                <a:path w="4204" h="2918" extrusionOk="0">
                  <a:moveTo>
                    <a:pt x="3775" y="1"/>
                  </a:moveTo>
                  <a:lnTo>
                    <a:pt x="0" y="2180"/>
                  </a:lnTo>
                  <a:lnTo>
                    <a:pt x="417" y="2918"/>
                  </a:lnTo>
                  <a:lnTo>
                    <a:pt x="4203" y="739"/>
                  </a:lnTo>
                  <a:lnTo>
                    <a:pt x="3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573825" y="3763975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2179" y="1"/>
                  </a:moveTo>
                  <a:lnTo>
                    <a:pt x="0" y="3775"/>
                  </a:lnTo>
                  <a:lnTo>
                    <a:pt x="727" y="4204"/>
                  </a:lnTo>
                  <a:lnTo>
                    <a:pt x="2905" y="430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807475" y="3817850"/>
              <a:ext cx="20875" cy="109275"/>
            </a:xfrm>
            <a:custGeom>
              <a:avLst/>
              <a:gdLst/>
              <a:ahLst/>
              <a:cxnLst/>
              <a:rect l="l" t="t" r="r" b="b"/>
              <a:pathLst>
                <a:path w="835" h="4371" extrusionOk="0">
                  <a:moveTo>
                    <a:pt x="1" y="1"/>
                  </a:moveTo>
                  <a:lnTo>
                    <a:pt x="1" y="4371"/>
                  </a:lnTo>
                  <a:lnTo>
                    <a:pt x="834" y="4371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989350" y="3764275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727" y="1"/>
                  </a:moveTo>
                  <a:lnTo>
                    <a:pt x="0" y="429"/>
                  </a:lnTo>
                  <a:lnTo>
                    <a:pt x="2179" y="4204"/>
                  </a:lnTo>
                  <a:lnTo>
                    <a:pt x="2906" y="377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125375" y="3628250"/>
              <a:ext cx="104800" cy="72950"/>
            </a:xfrm>
            <a:custGeom>
              <a:avLst/>
              <a:gdLst/>
              <a:ahLst/>
              <a:cxnLst/>
              <a:rect l="l" t="t" r="r" b="b"/>
              <a:pathLst>
                <a:path w="4192" h="2918" extrusionOk="0">
                  <a:moveTo>
                    <a:pt x="417" y="1"/>
                  </a:moveTo>
                  <a:lnTo>
                    <a:pt x="1" y="739"/>
                  </a:lnTo>
                  <a:lnTo>
                    <a:pt x="3775" y="2918"/>
                  </a:lnTo>
                  <a:lnTo>
                    <a:pt x="4192" y="2180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178950" y="3446375"/>
              <a:ext cx="108975" cy="21175"/>
            </a:xfrm>
            <a:custGeom>
              <a:avLst/>
              <a:gdLst/>
              <a:ahLst/>
              <a:cxnLst/>
              <a:rect l="l" t="t" r="r" b="b"/>
              <a:pathLst>
                <a:path w="4359" h="847" extrusionOk="0">
                  <a:moveTo>
                    <a:pt x="1" y="1"/>
                  </a:moveTo>
                  <a:lnTo>
                    <a:pt x="1" y="846"/>
                  </a:lnTo>
                  <a:lnTo>
                    <a:pt x="4358" y="846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125375" y="3212725"/>
              <a:ext cx="104800" cy="72950"/>
            </a:xfrm>
            <a:custGeom>
              <a:avLst/>
              <a:gdLst/>
              <a:ahLst/>
              <a:cxnLst/>
              <a:rect l="l" t="t" r="r" b="b"/>
              <a:pathLst>
                <a:path w="4192" h="2918" extrusionOk="0">
                  <a:moveTo>
                    <a:pt x="3775" y="1"/>
                  </a:moveTo>
                  <a:lnTo>
                    <a:pt x="1" y="2179"/>
                  </a:lnTo>
                  <a:lnTo>
                    <a:pt x="417" y="2918"/>
                  </a:lnTo>
                  <a:lnTo>
                    <a:pt x="4192" y="739"/>
                  </a:lnTo>
                  <a:lnTo>
                    <a:pt x="3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89050" y="3044550"/>
              <a:ext cx="72950" cy="104800"/>
            </a:xfrm>
            <a:custGeom>
              <a:avLst/>
              <a:gdLst/>
              <a:ahLst/>
              <a:cxnLst/>
              <a:rect l="l" t="t" r="r" b="b"/>
              <a:pathLst>
                <a:path w="2918" h="4192" extrusionOk="0">
                  <a:moveTo>
                    <a:pt x="2179" y="1"/>
                  </a:moveTo>
                  <a:lnTo>
                    <a:pt x="1" y="3775"/>
                  </a:lnTo>
                  <a:lnTo>
                    <a:pt x="739" y="4192"/>
                  </a:lnTo>
                  <a:lnTo>
                    <a:pt x="2918" y="417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8"/>
          <p:cNvSpPr/>
          <p:nvPr/>
        </p:nvSpPr>
        <p:spPr>
          <a:xfrm>
            <a:off x="7774650" y="986405"/>
            <a:ext cx="668074" cy="208173"/>
          </a:xfrm>
          <a:custGeom>
            <a:avLst/>
            <a:gdLst/>
            <a:ahLst/>
            <a:cxnLst/>
            <a:rect l="l" t="t" r="r" b="b"/>
            <a:pathLst>
              <a:path w="30600" h="9535" extrusionOk="0">
                <a:moveTo>
                  <a:pt x="26429" y="0"/>
                </a:moveTo>
                <a:cubicBezTo>
                  <a:pt x="25802" y="0"/>
                  <a:pt x="25174" y="50"/>
                  <a:pt x="24551" y="140"/>
                </a:cubicBezTo>
                <a:cubicBezTo>
                  <a:pt x="22432" y="498"/>
                  <a:pt x="20432" y="1355"/>
                  <a:pt x="18717" y="2653"/>
                </a:cubicBezTo>
                <a:cubicBezTo>
                  <a:pt x="17396" y="3641"/>
                  <a:pt x="16241" y="4831"/>
                  <a:pt x="15277" y="6177"/>
                </a:cubicBezTo>
                <a:cubicBezTo>
                  <a:pt x="14324" y="4855"/>
                  <a:pt x="13181" y="3677"/>
                  <a:pt x="11883" y="2700"/>
                </a:cubicBezTo>
                <a:cubicBezTo>
                  <a:pt x="10169" y="1414"/>
                  <a:pt x="8168" y="557"/>
                  <a:pt x="6049" y="200"/>
                </a:cubicBezTo>
                <a:cubicBezTo>
                  <a:pt x="5434" y="111"/>
                  <a:pt x="4813" y="62"/>
                  <a:pt x="4195" y="62"/>
                </a:cubicBezTo>
                <a:cubicBezTo>
                  <a:pt x="2754" y="62"/>
                  <a:pt x="1325" y="325"/>
                  <a:pt x="1" y="950"/>
                </a:cubicBezTo>
                <a:cubicBezTo>
                  <a:pt x="1942" y="1141"/>
                  <a:pt x="3835" y="1581"/>
                  <a:pt x="5656" y="2260"/>
                </a:cubicBezTo>
                <a:cubicBezTo>
                  <a:pt x="7442" y="2915"/>
                  <a:pt x="9121" y="3831"/>
                  <a:pt x="10645" y="4974"/>
                </a:cubicBezTo>
                <a:cubicBezTo>
                  <a:pt x="11883" y="5903"/>
                  <a:pt x="13026" y="6951"/>
                  <a:pt x="14062" y="8106"/>
                </a:cubicBezTo>
                <a:cubicBezTo>
                  <a:pt x="14348" y="8415"/>
                  <a:pt x="14634" y="8749"/>
                  <a:pt x="14907" y="9082"/>
                </a:cubicBezTo>
                <a:cubicBezTo>
                  <a:pt x="15038" y="9237"/>
                  <a:pt x="15157" y="9392"/>
                  <a:pt x="15277" y="9534"/>
                </a:cubicBezTo>
                <a:cubicBezTo>
                  <a:pt x="15419" y="9368"/>
                  <a:pt x="15550" y="9189"/>
                  <a:pt x="15705" y="9022"/>
                </a:cubicBezTo>
                <a:cubicBezTo>
                  <a:pt x="15967" y="8701"/>
                  <a:pt x="16229" y="8391"/>
                  <a:pt x="16503" y="8094"/>
                </a:cubicBezTo>
                <a:cubicBezTo>
                  <a:pt x="17551" y="6927"/>
                  <a:pt x="18706" y="5855"/>
                  <a:pt x="19956" y="4915"/>
                </a:cubicBezTo>
                <a:cubicBezTo>
                  <a:pt x="21480" y="3772"/>
                  <a:pt x="23158" y="2855"/>
                  <a:pt x="24944" y="2200"/>
                </a:cubicBezTo>
                <a:cubicBezTo>
                  <a:pt x="26766" y="1522"/>
                  <a:pt x="28659" y="1081"/>
                  <a:pt x="30600" y="890"/>
                </a:cubicBezTo>
                <a:cubicBezTo>
                  <a:pt x="29282" y="261"/>
                  <a:pt x="27861" y="0"/>
                  <a:pt x="26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5607950" y="729947"/>
            <a:ext cx="2166702" cy="406942"/>
          </a:xfrm>
          <a:custGeom>
            <a:avLst/>
            <a:gdLst/>
            <a:ahLst/>
            <a:cxnLst/>
            <a:rect l="l" t="t" r="r" b="b"/>
            <a:pathLst>
              <a:path w="62199" h="11682" extrusionOk="0">
                <a:moveTo>
                  <a:pt x="31603" y="1"/>
                </a:moveTo>
                <a:cubicBezTo>
                  <a:pt x="31295" y="1"/>
                  <a:pt x="30984" y="28"/>
                  <a:pt x="30671" y="85"/>
                </a:cubicBezTo>
                <a:cubicBezTo>
                  <a:pt x="26290" y="871"/>
                  <a:pt x="24540" y="6955"/>
                  <a:pt x="20194" y="7931"/>
                </a:cubicBezTo>
                <a:cubicBezTo>
                  <a:pt x="19769" y="8027"/>
                  <a:pt x="19344" y="8068"/>
                  <a:pt x="18920" y="8068"/>
                </a:cubicBezTo>
                <a:cubicBezTo>
                  <a:pt x="16766" y="8068"/>
                  <a:pt x="14619" y="7005"/>
                  <a:pt x="12431" y="6657"/>
                </a:cubicBezTo>
                <a:cubicBezTo>
                  <a:pt x="11897" y="6573"/>
                  <a:pt x="11362" y="6534"/>
                  <a:pt x="10827" y="6534"/>
                </a:cubicBezTo>
                <a:cubicBezTo>
                  <a:pt x="7858" y="6534"/>
                  <a:pt x="4925" y="7762"/>
                  <a:pt x="2513" y="9538"/>
                </a:cubicBezTo>
                <a:cubicBezTo>
                  <a:pt x="1620" y="10193"/>
                  <a:pt x="787" y="10907"/>
                  <a:pt x="1" y="11681"/>
                </a:cubicBezTo>
                <a:lnTo>
                  <a:pt x="62199" y="11681"/>
                </a:lnTo>
                <a:lnTo>
                  <a:pt x="59901" y="9145"/>
                </a:lnTo>
                <a:cubicBezTo>
                  <a:pt x="58627" y="7729"/>
                  <a:pt x="57246" y="6252"/>
                  <a:pt x="55401" y="5776"/>
                </a:cubicBezTo>
                <a:cubicBezTo>
                  <a:pt x="54934" y="5653"/>
                  <a:pt x="54467" y="5600"/>
                  <a:pt x="53999" y="5600"/>
                </a:cubicBezTo>
                <a:cubicBezTo>
                  <a:pt x="51243" y="5600"/>
                  <a:pt x="48475" y="7429"/>
                  <a:pt x="45633" y="7429"/>
                </a:cubicBezTo>
                <a:cubicBezTo>
                  <a:pt x="45456" y="7429"/>
                  <a:pt x="45279" y="7422"/>
                  <a:pt x="45102" y="7407"/>
                </a:cubicBezTo>
                <a:cubicBezTo>
                  <a:pt x="42339" y="7181"/>
                  <a:pt x="40149" y="5085"/>
                  <a:pt x="38065" y="3240"/>
                </a:cubicBezTo>
                <a:cubicBezTo>
                  <a:pt x="36230" y="1616"/>
                  <a:pt x="33993" y="1"/>
                  <a:pt x="316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rot="856401">
            <a:off x="6684456" y="808310"/>
            <a:ext cx="693519" cy="215978"/>
          </a:xfrm>
          <a:custGeom>
            <a:avLst/>
            <a:gdLst/>
            <a:ahLst/>
            <a:cxnLst/>
            <a:rect l="l" t="t" r="r" b="b"/>
            <a:pathLst>
              <a:path w="31767" h="9893" extrusionOk="0">
                <a:moveTo>
                  <a:pt x="27459" y="0"/>
                </a:moveTo>
                <a:cubicBezTo>
                  <a:pt x="26799" y="0"/>
                  <a:pt x="26136" y="54"/>
                  <a:pt x="25480" y="153"/>
                </a:cubicBezTo>
                <a:cubicBezTo>
                  <a:pt x="23289" y="510"/>
                  <a:pt x="21205" y="1403"/>
                  <a:pt x="19431" y="2748"/>
                </a:cubicBezTo>
                <a:cubicBezTo>
                  <a:pt x="18050" y="3772"/>
                  <a:pt x="16848" y="5011"/>
                  <a:pt x="15859" y="6404"/>
                </a:cubicBezTo>
                <a:cubicBezTo>
                  <a:pt x="14871" y="5034"/>
                  <a:pt x="13681" y="3820"/>
                  <a:pt x="12323" y="2808"/>
                </a:cubicBezTo>
                <a:cubicBezTo>
                  <a:pt x="10549" y="1463"/>
                  <a:pt x="8466" y="570"/>
                  <a:pt x="6275" y="212"/>
                </a:cubicBezTo>
                <a:cubicBezTo>
                  <a:pt x="5619" y="113"/>
                  <a:pt x="4957" y="60"/>
                  <a:pt x="4298" y="60"/>
                </a:cubicBezTo>
                <a:cubicBezTo>
                  <a:pt x="2817" y="60"/>
                  <a:pt x="1352" y="332"/>
                  <a:pt x="0" y="974"/>
                </a:cubicBezTo>
                <a:cubicBezTo>
                  <a:pt x="2000" y="1177"/>
                  <a:pt x="3977" y="1641"/>
                  <a:pt x="5870" y="2344"/>
                </a:cubicBezTo>
                <a:cubicBezTo>
                  <a:pt x="7727" y="3022"/>
                  <a:pt x="9466" y="3975"/>
                  <a:pt x="11049" y="5154"/>
                </a:cubicBezTo>
                <a:cubicBezTo>
                  <a:pt x="12335" y="6118"/>
                  <a:pt x="13526" y="7213"/>
                  <a:pt x="14597" y="8416"/>
                </a:cubicBezTo>
                <a:cubicBezTo>
                  <a:pt x="14895" y="8737"/>
                  <a:pt x="15193" y="9083"/>
                  <a:pt x="15478" y="9416"/>
                </a:cubicBezTo>
                <a:cubicBezTo>
                  <a:pt x="15609" y="9583"/>
                  <a:pt x="15728" y="9737"/>
                  <a:pt x="15859" y="9892"/>
                </a:cubicBezTo>
                <a:cubicBezTo>
                  <a:pt x="16002" y="9714"/>
                  <a:pt x="16145" y="9535"/>
                  <a:pt x="16300" y="9356"/>
                </a:cubicBezTo>
                <a:cubicBezTo>
                  <a:pt x="16574" y="9035"/>
                  <a:pt x="16848" y="8702"/>
                  <a:pt x="17133" y="8392"/>
                </a:cubicBezTo>
                <a:cubicBezTo>
                  <a:pt x="18217" y="7178"/>
                  <a:pt x="19419" y="6070"/>
                  <a:pt x="20729" y="5094"/>
                </a:cubicBezTo>
                <a:cubicBezTo>
                  <a:pt x="22301" y="3903"/>
                  <a:pt x="24051" y="2963"/>
                  <a:pt x="25896" y="2272"/>
                </a:cubicBezTo>
                <a:cubicBezTo>
                  <a:pt x="27789" y="1570"/>
                  <a:pt x="29766" y="1117"/>
                  <a:pt x="31766" y="915"/>
                </a:cubicBezTo>
                <a:cubicBezTo>
                  <a:pt x="30415" y="272"/>
                  <a:pt x="28943" y="0"/>
                  <a:pt x="27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 rot="1156867">
            <a:off x="861862" y="3742576"/>
            <a:ext cx="730767" cy="1400910"/>
          </a:xfrm>
          <a:custGeom>
            <a:avLst/>
            <a:gdLst/>
            <a:ahLst/>
            <a:cxnLst/>
            <a:rect l="l" t="t" r="r" b="b"/>
            <a:pathLst>
              <a:path w="29231" h="56037" extrusionOk="0">
                <a:moveTo>
                  <a:pt x="6020" y="1"/>
                </a:moveTo>
                <a:cubicBezTo>
                  <a:pt x="5765" y="1"/>
                  <a:pt x="5502" y="105"/>
                  <a:pt x="5275" y="339"/>
                </a:cubicBezTo>
                <a:cubicBezTo>
                  <a:pt x="3334" y="2339"/>
                  <a:pt x="1917" y="5042"/>
                  <a:pt x="1072" y="7983"/>
                </a:cubicBezTo>
                <a:cubicBezTo>
                  <a:pt x="691" y="9328"/>
                  <a:pt x="417" y="10698"/>
                  <a:pt x="262" y="12091"/>
                </a:cubicBezTo>
                <a:cubicBezTo>
                  <a:pt x="1679" y="13055"/>
                  <a:pt x="3120" y="13948"/>
                  <a:pt x="4584" y="14769"/>
                </a:cubicBezTo>
                <a:cubicBezTo>
                  <a:pt x="3096" y="14436"/>
                  <a:pt x="1608" y="14055"/>
                  <a:pt x="131" y="13626"/>
                </a:cubicBezTo>
                <a:lnTo>
                  <a:pt x="131" y="13626"/>
                </a:lnTo>
                <a:cubicBezTo>
                  <a:pt x="0" y="15853"/>
                  <a:pt x="60" y="18079"/>
                  <a:pt x="310" y="20294"/>
                </a:cubicBezTo>
                <a:cubicBezTo>
                  <a:pt x="715" y="24032"/>
                  <a:pt x="1548" y="27712"/>
                  <a:pt x="2810" y="31271"/>
                </a:cubicBezTo>
                <a:cubicBezTo>
                  <a:pt x="4144" y="31307"/>
                  <a:pt x="5834" y="31510"/>
                  <a:pt x="6870" y="32343"/>
                </a:cubicBezTo>
                <a:cubicBezTo>
                  <a:pt x="7120" y="32545"/>
                  <a:pt x="7370" y="32736"/>
                  <a:pt x="7620" y="32938"/>
                </a:cubicBezTo>
                <a:cubicBezTo>
                  <a:pt x="7335" y="32879"/>
                  <a:pt x="7049" y="32819"/>
                  <a:pt x="6763" y="32760"/>
                </a:cubicBezTo>
                <a:cubicBezTo>
                  <a:pt x="5596" y="32522"/>
                  <a:pt x="4406" y="32391"/>
                  <a:pt x="3215" y="32391"/>
                </a:cubicBezTo>
                <a:cubicBezTo>
                  <a:pt x="3763" y="33843"/>
                  <a:pt x="4382" y="35260"/>
                  <a:pt x="5072" y="36665"/>
                </a:cubicBezTo>
                <a:cubicBezTo>
                  <a:pt x="6608" y="36998"/>
                  <a:pt x="8132" y="37272"/>
                  <a:pt x="9656" y="37487"/>
                </a:cubicBezTo>
                <a:cubicBezTo>
                  <a:pt x="8358" y="37689"/>
                  <a:pt x="7061" y="37856"/>
                  <a:pt x="5751" y="37998"/>
                </a:cubicBezTo>
                <a:cubicBezTo>
                  <a:pt x="6930" y="40225"/>
                  <a:pt x="8275" y="42356"/>
                  <a:pt x="9775" y="44380"/>
                </a:cubicBezTo>
                <a:cubicBezTo>
                  <a:pt x="10363" y="44310"/>
                  <a:pt x="10912" y="44274"/>
                  <a:pt x="11424" y="44274"/>
                </a:cubicBezTo>
                <a:cubicBezTo>
                  <a:pt x="12561" y="44274"/>
                  <a:pt x="13512" y="44451"/>
                  <a:pt x="14276" y="44821"/>
                </a:cubicBezTo>
                <a:cubicBezTo>
                  <a:pt x="14574" y="44964"/>
                  <a:pt x="14859" y="45095"/>
                  <a:pt x="15157" y="45237"/>
                </a:cubicBezTo>
                <a:cubicBezTo>
                  <a:pt x="14859" y="45249"/>
                  <a:pt x="14562" y="45249"/>
                  <a:pt x="14264" y="45261"/>
                </a:cubicBezTo>
                <a:cubicBezTo>
                  <a:pt x="13061" y="45309"/>
                  <a:pt x="11871" y="45404"/>
                  <a:pt x="10692" y="45571"/>
                </a:cubicBezTo>
                <a:cubicBezTo>
                  <a:pt x="13026" y="48536"/>
                  <a:pt x="15764" y="51262"/>
                  <a:pt x="18955" y="53215"/>
                </a:cubicBezTo>
                <a:cubicBezTo>
                  <a:pt x="21312" y="54655"/>
                  <a:pt x="23908" y="55667"/>
                  <a:pt x="26456" y="55977"/>
                </a:cubicBezTo>
                <a:cubicBezTo>
                  <a:pt x="26799" y="56017"/>
                  <a:pt x="27101" y="56036"/>
                  <a:pt x="27366" y="56036"/>
                </a:cubicBezTo>
                <a:cubicBezTo>
                  <a:pt x="28047" y="56036"/>
                  <a:pt x="28481" y="55907"/>
                  <a:pt x="28730" y="55667"/>
                </a:cubicBezTo>
                <a:lnTo>
                  <a:pt x="28766" y="55679"/>
                </a:lnTo>
                <a:lnTo>
                  <a:pt x="28825" y="55560"/>
                </a:lnTo>
                <a:cubicBezTo>
                  <a:pt x="29230" y="55024"/>
                  <a:pt x="28980" y="54036"/>
                  <a:pt x="28575" y="52655"/>
                </a:cubicBezTo>
                <a:cubicBezTo>
                  <a:pt x="27385" y="48559"/>
                  <a:pt x="25277" y="44773"/>
                  <a:pt x="23075" y="41368"/>
                </a:cubicBezTo>
                <a:cubicBezTo>
                  <a:pt x="21860" y="42142"/>
                  <a:pt x="20634" y="42892"/>
                  <a:pt x="19396" y="43618"/>
                </a:cubicBezTo>
                <a:cubicBezTo>
                  <a:pt x="20384" y="42523"/>
                  <a:pt x="21384" y="41427"/>
                  <a:pt x="22384" y="40344"/>
                </a:cubicBezTo>
                <a:cubicBezTo>
                  <a:pt x="19777" y="36475"/>
                  <a:pt x="16895" y="32855"/>
                  <a:pt x="14490" y="28831"/>
                </a:cubicBezTo>
                <a:cubicBezTo>
                  <a:pt x="13954" y="27914"/>
                  <a:pt x="13442" y="26985"/>
                  <a:pt x="12954" y="26045"/>
                </a:cubicBezTo>
                <a:lnTo>
                  <a:pt x="12895" y="26045"/>
                </a:lnTo>
                <a:cubicBezTo>
                  <a:pt x="11502" y="26080"/>
                  <a:pt x="10121" y="26199"/>
                  <a:pt x="8739" y="26426"/>
                </a:cubicBezTo>
                <a:lnTo>
                  <a:pt x="7846" y="26569"/>
                </a:lnTo>
                <a:cubicBezTo>
                  <a:pt x="8085" y="26378"/>
                  <a:pt x="8323" y="26188"/>
                  <a:pt x="8573" y="26009"/>
                </a:cubicBezTo>
                <a:lnTo>
                  <a:pt x="8620" y="25961"/>
                </a:lnTo>
                <a:cubicBezTo>
                  <a:pt x="9478" y="25318"/>
                  <a:pt x="10752" y="24985"/>
                  <a:pt x="12383" y="24890"/>
                </a:cubicBezTo>
                <a:cubicBezTo>
                  <a:pt x="8823" y="17532"/>
                  <a:pt x="7013" y="9447"/>
                  <a:pt x="7108" y="1268"/>
                </a:cubicBezTo>
                <a:cubicBezTo>
                  <a:pt x="7125" y="526"/>
                  <a:pt x="6593" y="1"/>
                  <a:pt x="60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1767600" y="1478100"/>
            <a:ext cx="5608800" cy="21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9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131" name="Google Shape;131;p9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9"/>
          <p:cNvGrpSpPr/>
          <p:nvPr/>
        </p:nvGrpSpPr>
        <p:grpSpPr>
          <a:xfrm>
            <a:off x="-2" y="-6675"/>
            <a:ext cx="4067917" cy="5150338"/>
            <a:chOff x="-2" y="-6675"/>
            <a:chExt cx="4067917" cy="5150338"/>
          </a:xfrm>
        </p:grpSpPr>
        <p:sp>
          <p:nvSpPr>
            <p:cNvPr id="140" name="Google Shape;140;p9"/>
            <p:cNvSpPr/>
            <p:nvPr/>
          </p:nvSpPr>
          <p:spPr>
            <a:xfrm>
              <a:off x="2012865" y="366044"/>
              <a:ext cx="2055050" cy="4630625"/>
            </a:xfrm>
            <a:custGeom>
              <a:avLst/>
              <a:gdLst/>
              <a:ahLst/>
              <a:cxnLst/>
              <a:rect l="l" t="t" r="r" b="b"/>
              <a:pathLst>
                <a:path w="82202" h="185225" extrusionOk="0">
                  <a:moveTo>
                    <a:pt x="29217" y="243"/>
                  </a:moveTo>
                  <a:cubicBezTo>
                    <a:pt x="37218" y="-2551"/>
                    <a:pt x="49410" y="19421"/>
                    <a:pt x="57792" y="30343"/>
                  </a:cubicBezTo>
                  <a:cubicBezTo>
                    <a:pt x="66174" y="41265"/>
                    <a:pt x="75699" y="54092"/>
                    <a:pt x="79509" y="65776"/>
                  </a:cubicBezTo>
                  <a:cubicBezTo>
                    <a:pt x="83319" y="77460"/>
                    <a:pt x="82494" y="90033"/>
                    <a:pt x="80652" y="100447"/>
                  </a:cubicBezTo>
                  <a:cubicBezTo>
                    <a:pt x="78811" y="110861"/>
                    <a:pt x="72016" y="120132"/>
                    <a:pt x="68460" y="128260"/>
                  </a:cubicBezTo>
                  <a:cubicBezTo>
                    <a:pt x="64904" y="136388"/>
                    <a:pt x="58872" y="139817"/>
                    <a:pt x="59316" y="149215"/>
                  </a:cubicBezTo>
                  <a:cubicBezTo>
                    <a:pt x="59761" y="158613"/>
                    <a:pt x="80335" y="182615"/>
                    <a:pt x="71127" y="184647"/>
                  </a:cubicBezTo>
                  <a:cubicBezTo>
                    <a:pt x="61920" y="186679"/>
                    <a:pt x="14295" y="184330"/>
                    <a:pt x="4071" y="161406"/>
                  </a:cubicBezTo>
                  <a:cubicBezTo>
                    <a:pt x="-6152" y="138483"/>
                    <a:pt x="5595" y="73967"/>
                    <a:pt x="9786" y="47106"/>
                  </a:cubicBezTo>
                  <a:cubicBezTo>
                    <a:pt x="13977" y="20246"/>
                    <a:pt x="21216" y="3037"/>
                    <a:pt x="29217" y="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1" name="Google Shape;141;p9"/>
            <p:cNvSpPr/>
            <p:nvPr/>
          </p:nvSpPr>
          <p:spPr>
            <a:xfrm>
              <a:off x="-2" y="-6675"/>
              <a:ext cx="3980852" cy="5150338"/>
            </a:xfrm>
            <a:custGeom>
              <a:avLst/>
              <a:gdLst/>
              <a:ahLst/>
              <a:cxnLst/>
              <a:rect l="l" t="t" r="r" b="b"/>
              <a:pathLst>
                <a:path w="106050" h="137196" extrusionOk="0">
                  <a:moveTo>
                    <a:pt x="1" y="0"/>
                  </a:moveTo>
                  <a:lnTo>
                    <a:pt x="1" y="137196"/>
                  </a:lnTo>
                  <a:lnTo>
                    <a:pt x="104681" y="137196"/>
                  </a:lnTo>
                  <a:cubicBezTo>
                    <a:pt x="104633" y="134041"/>
                    <a:pt x="103657" y="130874"/>
                    <a:pt x="102299" y="127921"/>
                  </a:cubicBezTo>
                  <a:cubicBezTo>
                    <a:pt x="98454" y="119587"/>
                    <a:pt x="91715" y="112407"/>
                    <a:pt x="86905" y="104430"/>
                  </a:cubicBezTo>
                  <a:cubicBezTo>
                    <a:pt x="82106" y="96441"/>
                    <a:pt x="79344" y="86725"/>
                    <a:pt x="83976" y="78665"/>
                  </a:cubicBezTo>
                  <a:cubicBezTo>
                    <a:pt x="88298" y="71116"/>
                    <a:pt x="98263" y="66497"/>
                    <a:pt x="101966" y="58710"/>
                  </a:cubicBezTo>
                  <a:cubicBezTo>
                    <a:pt x="106050" y="50090"/>
                    <a:pt x="101287" y="40398"/>
                    <a:pt x="95632" y="32421"/>
                  </a:cubicBezTo>
                  <a:cubicBezTo>
                    <a:pt x="89988" y="24444"/>
                    <a:pt x="83142" y="16372"/>
                    <a:pt x="82857" y="7108"/>
                  </a:cubicBezTo>
                  <a:cubicBezTo>
                    <a:pt x="82773" y="4703"/>
                    <a:pt x="83154" y="2334"/>
                    <a:pt x="83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9"/>
          <p:cNvGrpSpPr/>
          <p:nvPr/>
        </p:nvGrpSpPr>
        <p:grpSpPr>
          <a:xfrm>
            <a:off x="0" y="-110837"/>
            <a:ext cx="9351797" cy="5254338"/>
            <a:chOff x="0" y="-110837"/>
            <a:chExt cx="9351797" cy="5254338"/>
          </a:xfrm>
        </p:grpSpPr>
        <p:sp>
          <p:nvSpPr>
            <p:cNvPr id="143" name="Google Shape;143;p9"/>
            <p:cNvSpPr/>
            <p:nvPr/>
          </p:nvSpPr>
          <p:spPr>
            <a:xfrm>
              <a:off x="0" y="174500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261825" y="3742575"/>
              <a:ext cx="730775" cy="1400925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10800000">
              <a:off x="7304442" y="-110837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7976233" y="3900252"/>
              <a:ext cx="1375564" cy="1210567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4616550" y="1519425"/>
            <a:ext cx="34596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4616550" y="2128575"/>
            <a:ext cx="3459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0"/>
          <p:cNvGrpSpPr/>
          <p:nvPr/>
        </p:nvGrpSpPr>
        <p:grpSpPr>
          <a:xfrm>
            <a:off x="-3151964" y="-2766524"/>
            <a:ext cx="14257485" cy="8303688"/>
            <a:chOff x="-3151964" y="-2766524"/>
            <a:chExt cx="14257485" cy="8303688"/>
          </a:xfrm>
        </p:grpSpPr>
        <p:sp>
          <p:nvSpPr>
            <p:cNvPr id="151" name="Google Shape;151;p10"/>
            <p:cNvSpPr/>
            <p:nvPr/>
          </p:nvSpPr>
          <p:spPr>
            <a:xfrm>
              <a:off x="8325677" y="50"/>
              <a:ext cx="2779844" cy="5143390"/>
            </a:xfrm>
            <a:custGeom>
              <a:avLst/>
              <a:gdLst/>
              <a:ahLst/>
              <a:cxnLst/>
              <a:rect l="l" t="t" r="r" b="b"/>
              <a:pathLst>
                <a:path w="175856" h="149127" extrusionOk="0">
                  <a:moveTo>
                    <a:pt x="36053" y="1"/>
                  </a:moveTo>
                  <a:cubicBezTo>
                    <a:pt x="36053" y="1"/>
                    <a:pt x="0" y="31886"/>
                    <a:pt x="28897" y="70260"/>
                  </a:cubicBezTo>
                  <a:cubicBezTo>
                    <a:pt x="57793" y="108645"/>
                    <a:pt x="28623" y="149126"/>
                    <a:pt x="28623" y="149126"/>
                  </a:cubicBezTo>
                  <a:lnTo>
                    <a:pt x="175856" y="149126"/>
                  </a:lnTo>
                  <a:lnTo>
                    <a:pt x="175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 rot="-4847322" flipH="1">
              <a:off x="7733809" y="-473376"/>
              <a:ext cx="1597684" cy="1597684"/>
            </a:xfrm>
            <a:custGeom>
              <a:avLst/>
              <a:gdLst/>
              <a:ahLst/>
              <a:cxnLst/>
              <a:rect l="l" t="t" r="r" b="b"/>
              <a:pathLst>
                <a:path w="57151" h="57151" extrusionOk="0">
                  <a:moveTo>
                    <a:pt x="1" y="38731"/>
                  </a:moveTo>
                  <a:cubicBezTo>
                    <a:pt x="1" y="38732"/>
                    <a:pt x="1" y="38733"/>
                    <a:pt x="2" y="38734"/>
                  </a:cubicBezTo>
                  <a:lnTo>
                    <a:pt x="2" y="38734"/>
                  </a:lnTo>
                  <a:cubicBezTo>
                    <a:pt x="1" y="38733"/>
                    <a:pt x="1" y="38732"/>
                    <a:pt x="1" y="38731"/>
                  </a:cubicBezTo>
                  <a:close/>
                  <a:moveTo>
                    <a:pt x="42922" y="39728"/>
                  </a:moveTo>
                  <a:lnTo>
                    <a:pt x="42922" y="39728"/>
                  </a:lnTo>
                  <a:cubicBezTo>
                    <a:pt x="42922" y="39729"/>
                    <a:pt x="42923" y="39730"/>
                    <a:pt x="42923" y="39731"/>
                  </a:cubicBezTo>
                  <a:cubicBezTo>
                    <a:pt x="42923" y="39730"/>
                    <a:pt x="42922" y="39729"/>
                    <a:pt x="42922" y="39728"/>
                  </a:cubicBezTo>
                  <a:close/>
                  <a:moveTo>
                    <a:pt x="38113" y="42839"/>
                  </a:moveTo>
                  <a:cubicBezTo>
                    <a:pt x="38112" y="42839"/>
                    <a:pt x="38111" y="42839"/>
                    <a:pt x="38110" y="42840"/>
                  </a:cubicBezTo>
                  <a:lnTo>
                    <a:pt x="38110" y="42840"/>
                  </a:lnTo>
                  <a:cubicBezTo>
                    <a:pt x="38111" y="42839"/>
                    <a:pt x="38112" y="42839"/>
                    <a:pt x="38113" y="42839"/>
                  </a:cubicBezTo>
                  <a:close/>
                  <a:moveTo>
                    <a:pt x="24647" y="0"/>
                  </a:moveTo>
                  <a:cubicBezTo>
                    <a:pt x="24445" y="1774"/>
                    <a:pt x="24397" y="3560"/>
                    <a:pt x="24528" y="5334"/>
                  </a:cubicBezTo>
                  <a:cubicBezTo>
                    <a:pt x="24933" y="11228"/>
                    <a:pt x="27171" y="17741"/>
                    <a:pt x="31243" y="22146"/>
                  </a:cubicBezTo>
                  <a:cubicBezTo>
                    <a:pt x="30279" y="23134"/>
                    <a:pt x="29290" y="24182"/>
                    <a:pt x="28302" y="25277"/>
                  </a:cubicBezTo>
                  <a:cubicBezTo>
                    <a:pt x="26731" y="23170"/>
                    <a:pt x="25326" y="20908"/>
                    <a:pt x="23706" y="18836"/>
                  </a:cubicBezTo>
                  <a:cubicBezTo>
                    <a:pt x="21289" y="15788"/>
                    <a:pt x="18015" y="13538"/>
                    <a:pt x="14312" y="12359"/>
                  </a:cubicBezTo>
                  <a:lnTo>
                    <a:pt x="14312" y="12359"/>
                  </a:lnTo>
                  <a:cubicBezTo>
                    <a:pt x="14896" y="13704"/>
                    <a:pt x="15598" y="14990"/>
                    <a:pt x="16420" y="16205"/>
                  </a:cubicBezTo>
                  <a:cubicBezTo>
                    <a:pt x="19146" y="20241"/>
                    <a:pt x="23444" y="23956"/>
                    <a:pt x="28171" y="25408"/>
                  </a:cubicBezTo>
                  <a:cubicBezTo>
                    <a:pt x="25849" y="27992"/>
                    <a:pt x="23516" y="30825"/>
                    <a:pt x="21266" y="33707"/>
                  </a:cubicBezTo>
                  <a:cubicBezTo>
                    <a:pt x="21039" y="32695"/>
                    <a:pt x="20230" y="31457"/>
                    <a:pt x="19873" y="30492"/>
                  </a:cubicBezTo>
                  <a:cubicBezTo>
                    <a:pt x="19396" y="29242"/>
                    <a:pt x="18944" y="27992"/>
                    <a:pt x="18384" y="26789"/>
                  </a:cubicBezTo>
                  <a:cubicBezTo>
                    <a:pt x="17265" y="24408"/>
                    <a:pt x="15551" y="22122"/>
                    <a:pt x="13086" y="21253"/>
                  </a:cubicBezTo>
                  <a:lnTo>
                    <a:pt x="13086" y="21253"/>
                  </a:lnTo>
                  <a:cubicBezTo>
                    <a:pt x="13276" y="21324"/>
                    <a:pt x="13657" y="22777"/>
                    <a:pt x="13753" y="23015"/>
                  </a:cubicBezTo>
                  <a:cubicBezTo>
                    <a:pt x="14003" y="23598"/>
                    <a:pt x="14253" y="24170"/>
                    <a:pt x="14539" y="24741"/>
                  </a:cubicBezTo>
                  <a:cubicBezTo>
                    <a:pt x="15098" y="25884"/>
                    <a:pt x="15729" y="27004"/>
                    <a:pt x="16420" y="28087"/>
                  </a:cubicBezTo>
                  <a:cubicBezTo>
                    <a:pt x="17646" y="29980"/>
                    <a:pt x="19253" y="32516"/>
                    <a:pt x="21158" y="33850"/>
                  </a:cubicBezTo>
                  <a:cubicBezTo>
                    <a:pt x="18789" y="36898"/>
                    <a:pt x="16515" y="39981"/>
                    <a:pt x="14467" y="42863"/>
                  </a:cubicBezTo>
                  <a:cubicBezTo>
                    <a:pt x="13729" y="40422"/>
                    <a:pt x="13169" y="37898"/>
                    <a:pt x="12348" y="35481"/>
                  </a:cubicBezTo>
                  <a:cubicBezTo>
                    <a:pt x="11086" y="31802"/>
                    <a:pt x="8764" y="28587"/>
                    <a:pt x="5656" y="26242"/>
                  </a:cubicBezTo>
                  <a:lnTo>
                    <a:pt x="5656" y="26242"/>
                  </a:lnTo>
                  <a:cubicBezTo>
                    <a:pt x="5752" y="27706"/>
                    <a:pt x="5990" y="29147"/>
                    <a:pt x="6359" y="30564"/>
                  </a:cubicBezTo>
                  <a:cubicBezTo>
                    <a:pt x="7573" y="35243"/>
                    <a:pt x="10348" y="40148"/>
                    <a:pt x="14288" y="43113"/>
                  </a:cubicBezTo>
                  <a:cubicBezTo>
                    <a:pt x="12348" y="45851"/>
                    <a:pt x="10609" y="48399"/>
                    <a:pt x="9181" y="50530"/>
                  </a:cubicBezTo>
                  <a:cubicBezTo>
                    <a:pt x="8943" y="49756"/>
                    <a:pt x="8300" y="48613"/>
                    <a:pt x="8169" y="48328"/>
                  </a:cubicBezTo>
                  <a:cubicBezTo>
                    <a:pt x="7252" y="46411"/>
                    <a:pt x="6085" y="44625"/>
                    <a:pt x="4704" y="42994"/>
                  </a:cubicBezTo>
                  <a:cubicBezTo>
                    <a:pt x="4001" y="42172"/>
                    <a:pt x="3251" y="41386"/>
                    <a:pt x="2442" y="40660"/>
                  </a:cubicBezTo>
                  <a:cubicBezTo>
                    <a:pt x="2025" y="40291"/>
                    <a:pt x="1596" y="39922"/>
                    <a:pt x="1156" y="39577"/>
                  </a:cubicBezTo>
                  <a:cubicBezTo>
                    <a:pt x="954" y="39422"/>
                    <a:pt x="55" y="38949"/>
                    <a:pt x="2" y="38734"/>
                  </a:cubicBezTo>
                  <a:lnTo>
                    <a:pt x="2" y="38734"/>
                  </a:lnTo>
                  <a:cubicBezTo>
                    <a:pt x="537" y="41007"/>
                    <a:pt x="1466" y="43161"/>
                    <a:pt x="2739" y="45113"/>
                  </a:cubicBezTo>
                  <a:cubicBezTo>
                    <a:pt x="3859" y="46827"/>
                    <a:pt x="5228" y="48363"/>
                    <a:pt x="6799" y="49673"/>
                  </a:cubicBezTo>
                  <a:cubicBezTo>
                    <a:pt x="7026" y="49852"/>
                    <a:pt x="8133" y="50816"/>
                    <a:pt x="8776" y="51149"/>
                  </a:cubicBezTo>
                  <a:cubicBezTo>
                    <a:pt x="6526" y="54555"/>
                    <a:pt x="5133" y="56781"/>
                    <a:pt x="5085" y="56864"/>
                  </a:cubicBezTo>
                  <a:lnTo>
                    <a:pt x="5537" y="57150"/>
                  </a:lnTo>
                  <a:cubicBezTo>
                    <a:pt x="5609" y="57043"/>
                    <a:pt x="7931" y="53316"/>
                    <a:pt x="11479" y="48125"/>
                  </a:cubicBezTo>
                  <a:cubicBezTo>
                    <a:pt x="14217" y="49506"/>
                    <a:pt x="18182" y="49828"/>
                    <a:pt x="21158" y="50090"/>
                  </a:cubicBezTo>
                  <a:cubicBezTo>
                    <a:pt x="22442" y="50206"/>
                    <a:pt x="23725" y="50262"/>
                    <a:pt x="25014" y="50262"/>
                  </a:cubicBezTo>
                  <a:cubicBezTo>
                    <a:pt x="25435" y="50262"/>
                    <a:pt x="25856" y="50256"/>
                    <a:pt x="26278" y="50245"/>
                  </a:cubicBezTo>
                  <a:cubicBezTo>
                    <a:pt x="27112" y="50221"/>
                    <a:pt x="27945" y="50173"/>
                    <a:pt x="28778" y="50090"/>
                  </a:cubicBezTo>
                  <a:cubicBezTo>
                    <a:pt x="29067" y="50070"/>
                    <a:pt x="30479" y="49750"/>
                    <a:pt x="31052" y="49750"/>
                  </a:cubicBezTo>
                  <a:cubicBezTo>
                    <a:pt x="31165" y="49750"/>
                    <a:pt x="31245" y="49763"/>
                    <a:pt x="31279" y="49792"/>
                  </a:cubicBezTo>
                  <a:cubicBezTo>
                    <a:pt x="28978" y="47662"/>
                    <a:pt x="25715" y="46956"/>
                    <a:pt x="22545" y="46956"/>
                  </a:cubicBezTo>
                  <a:cubicBezTo>
                    <a:pt x="22188" y="46956"/>
                    <a:pt x="21833" y="46965"/>
                    <a:pt x="21480" y="46982"/>
                  </a:cubicBezTo>
                  <a:cubicBezTo>
                    <a:pt x="19706" y="47054"/>
                    <a:pt x="17956" y="47304"/>
                    <a:pt x="16193" y="47506"/>
                  </a:cubicBezTo>
                  <a:cubicBezTo>
                    <a:pt x="14884" y="47673"/>
                    <a:pt x="13015" y="47506"/>
                    <a:pt x="11681" y="47816"/>
                  </a:cubicBezTo>
                  <a:cubicBezTo>
                    <a:pt x="13265" y="45518"/>
                    <a:pt x="15074" y="42934"/>
                    <a:pt x="17027" y="40255"/>
                  </a:cubicBezTo>
                  <a:cubicBezTo>
                    <a:pt x="17753" y="40827"/>
                    <a:pt x="19861" y="41624"/>
                    <a:pt x="20265" y="41779"/>
                  </a:cubicBezTo>
                  <a:cubicBezTo>
                    <a:pt x="22897" y="42839"/>
                    <a:pt x="25671" y="43482"/>
                    <a:pt x="28505" y="43720"/>
                  </a:cubicBezTo>
                  <a:cubicBezTo>
                    <a:pt x="29262" y="43781"/>
                    <a:pt x="30020" y="43812"/>
                    <a:pt x="30778" y="43812"/>
                  </a:cubicBezTo>
                  <a:cubicBezTo>
                    <a:pt x="33249" y="43812"/>
                    <a:pt x="35715" y="43486"/>
                    <a:pt x="38110" y="42840"/>
                  </a:cubicBezTo>
                  <a:lnTo>
                    <a:pt x="38110" y="42840"/>
                  </a:lnTo>
                  <a:cubicBezTo>
                    <a:pt x="38096" y="42843"/>
                    <a:pt x="38080" y="42845"/>
                    <a:pt x="38062" y="42845"/>
                  </a:cubicBezTo>
                  <a:cubicBezTo>
                    <a:pt x="37698" y="42845"/>
                    <a:pt x="36609" y="42129"/>
                    <a:pt x="36315" y="41994"/>
                  </a:cubicBezTo>
                  <a:cubicBezTo>
                    <a:pt x="35601" y="41684"/>
                    <a:pt x="34874" y="41398"/>
                    <a:pt x="34136" y="41136"/>
                  </a:cubicBezTo>
                  <a:cubicBezTo>
                    <a:pt x="30443" y="39843"/>
                    <a:pt x="26557" y="39180"/>
                    <a:pt x="22648" y="39180"/>
                  </a:cubicBezTo>
                  <a:cubicBezTo>
                    <a:pt x="22096" y="39180"/>
                    <a:pt x="21544" y="39193"/>
                    <a:pt x="20992" y="39219"/>
                  </a:cubicBezTo>
                  <a:cubicBezTo>
                    <a:pt x="20551" y="39243"/>
                    <a:pt x="18706" y="39219"/>
                    <a:pt x="17598" y="39457"/>
                  </a:cubicBezTo>
                  <a:cubicBezTo>
                    <a:pt x="19742" y="36552"/>
                    <a:pt x="22039" y="33540"/>
                    <a:pt x="24385" y="30671"/>
                  </a:cubicBezTo>
                  <a:cubicBezTo>
                    <a:pt x="26528" y="33004"/>
                    <a:pt x="30243" y="34802"/>
                    <a:pt x="33029" y="36183"/>
                  </a:cubicBezTo>
                  <a:cubicBezTo>
                    <a:pt x="34624" y="36969"/>
                    <a:pt x="36256" y="37660"/>
                    <a:pt x="37922" y="38255"/>
                  </a:cubicBezTo>
                  <a:cubicBezTo>
                    <a:pt x="38744" y="38553"/>
                    <a:pt x="39577" y="38826"/>
                    <a:pt x="40411" y="39065"/>
                  </a:cubicBezTo>
                  <a:cubicBezTo>
                    <a:pt x="40755" y="39171"/>
                    <a:pt x="42788" y="39479"/>
                    <a:pt x="42922" y="39728"/>
                  </a:cubicBezTo>
                  <a:lnTo>
                    <a:pt x="42922" y="39728"/>
                  </a:lnTo>
                  <a:cubicBezTo>
                    <a:pt x="41314" y="36551"/>
                    <a:pt x="37909" y="34576"/>
                    <a:pt x="34481" y="33409"/>
                  </a:cubicBezTo>
                  <a:cubicBezTo>
                    <a:pt x="32731" y="32814"/>
                    <a:pt x="30945" y="32373"/>
                    <a:pt x="29171" y="31909"/>
                  </a:cubicBezTo>
                  <a:cubicBezTo>
                    <a:pt x="27802" y="31552"/>
                    <a:pt x="25969" y="30647"/>
                    <a:pt x="24552" y="30480"/>
                  </a:cubicBezTo>
                  <a:cubicBezTo>
                    <a:pt x="25861" y="28873"/>
                    <a:pt x="27195" y="27313"/>
                    <a:pt x="28516" y="25849"/>
                  </a:cubicBezTo>
                  <a:cubicBezTo>
                    <a:pt x="29076" y="26396"/>
                    <a:pt x="31553" y="27170"/>
                    <a:pt x="31993" y="27313"/>
                  </a:cubicBezTo>
                  <a:cubicBezTo>
                    <a:pt x="34684" y="28218"/>
                    <a:pt x="37494" y="28706"/>
                    <a:pt x="40327" y="28778"/>
                  </a:cubicBezTo>
                  <a:cubicBezTo>
                    <a:pt x="40569" y="28784"/>
                    <a:pt x="40810" y="28787"/>
                    <a:pt x="41051" y="28787"/>
                  </a:cubicBezTo>
                  <a:cubicBezTo>
                    <a:pt x="44047" y="28787"/>
                    <a:pt x="47033" y="28308"/>
                    <a:pt x="49876" y="27349"/>
                  </a:cubicBezTo>
                  <a:lnTo>
                    <a:pt x="49876" y="27349"/>
                  </a:lnTo>
                  <a:cubicBezTo>
                    <a:pt x="49858" y="27355"/>
                    <a:pt x="49837" y="27358"/>
                    <a:pt x="49812" y="27358"/>
                  </a:cubicBezTo>
                  <a:cubicBezTo>
                    <a:pt x="49440" y="27358"/>
                    <a:pt x="48332" y="26722"/>
                    <a:pt x="48031" y="26611"/>
                  </a:cubicBezTo>
                  <a:cubicBezTo>
                    <a:pt x="47305" y="26337"/>
                    <a:pt x="46554" y="26099"/>
                    <a:pt x="45804" y="25872"/>
                  </a:cubicBezTo>
                  <a:cubicBezTo>
                    <a:pt x="42688" y="24975"/>
                    <a:pt x="39472" y="24521"/>
                    <a:pt x="36246" y="24521"/>
                  </a:cubicBezTo>
                  <a:cubicBezTo>
                    <a:pt x="35023" y="24521"/>
                    <a:pt x="33798" y="24587"/>
                    <a:pt x="32576" y="24718"/>
                  </a:cubicBezTo>
                  <a:cubicBezTo>
                    <a:pt x="32136" y="24765"/>
                    <a:pt x="30195" y="24849"/>
                    <a:pt x="29124" y="25158"/>
                  </a:cubicBezTo>
                  <a:cubicBezTo>
                    <a:pt x="30612" y="23539"/>
                    <a:pt x="32076" y="22039"/>
                    <a:pt x="33505" y="20705"/>
                  </a:cubicBezTo>
                  <a:cubicBezTo>
                    <a:pt x="36256" y="22098"/>
                    <a:pt x="40208" y="22420"/>
                    <a:pt x="43185" y="22682"/>
                  </a:cubicBezTo>
                  <a:cubicBezTo>
                    <a:pt x="44468" y="22798"/>
                    <a:pt x="45752" y="22854"/>
                    <a:pt x="47040" y="22854"/>
                  </a:cubicBezTo>
                  <a:cubicBezTo>
                    <a:pt x="47461" y="22854"/>
                    <a:pt x="47882" y="22848"/>
                    <a:pt x="48305" y="22836"/>
                  </a:cubicBezTo>
                  <a:cubicBezTo>
                    <a:pt x="49138" y="22813"/>
                    <a:pt x="49972" y="22753"/>
                    <a:pt x="50817" y="22682"/>
                  </a:cubicBezTo>
                  <a:cubicBezTo>
                    <a:pt x="51105" y="22662"/>
                    <a:pt x="52509" y="22342"/>
                    <a:pt x="53080" y="22342"/>
                  </a:cubicBezTo>
                  <a:cubicBezTo>
                    <a:pt x="53192" y="22342"/>
                    <a:pt x="53272" y="22355"/>
                    <a:pt x="53305" y="22384"/>
                  </a:cubicBezTo>
                  <a:cubicBezTo>
                    <a:pt x="50990" y="20241"/>
                    <a:pt x="47701" y="19540"/>
                    <a:pt x="44513" y="19540"/>
                  </a:cubicBezTo>
                  <a:cubicBezTo>
                    <a:pt x="44176" y="19540"/>
                    <a:pt x="43840" y="19547"/>
                    <a:pt x="43506" y="19562"/>
                  </a:cubicBezTo>
                  <a:cubicBezTo>
                    <a:pt x="41744" y="19646"/>
                    <a:pt x="39982" y="19884"/>
                    <a:pt x="38220" y="20098"/>
                  </a:cubicBezTo>
                  <a:cubicBezTo>
                    <a:pt x="36958" y="20253"/>
                    <a:pt x="35184" y="20098"/>
                    <a:pt x="33862" y="20372"/>
                  </a:cubicBezTo>
                  <a:cubicBezTo>
                    <a:pt x="35005" y="19312"/>
                    <a:pt x="36220" y="18324"/>
                    <a:pt x="37482" y="17395"/>
                  </a:cubicBezTo>
                  <a:cubicBezTo>
                    <a:pt x="40351" y="16455"/>
                    <a:pt x="43328" y="15705"/>
                    <a:pt x="46173" y="14633"/>
                  </a:cubicBezTo>
                  <a:cubicBezTo>
                    <a:pt x="50603" y="12966"/>
                    <a:pt x="54424" y="10013"/>
                    <a:pt x="57151" y="6144"/>
                  </a:cubicBezTo>
                  <a:lnTo>
                    <a:pt x="57151" y="6144"/>
                  </a:lnTo>
                  <a:cubicBezTo>
                    <a:pt x="55377" y="6322"/>
                    <a:pt x="53627" y="6668"/>
                    <a:pt x="51924" y="7168"/>
                  </a:cubicBezTo>
                  <a:cubicBezTo>
                    <a:pt x="46423" y="8787"/>
                    <a:pt x="40720" y="12204"/>
                    <a:pt x="37256" y="16907"/>
                  </a:cubicBezTo>
                  <a:cubicBezTo>
                    <a:pt x="35422" y="18217"/>
                    <a:pt x="33469" y="19931"/>
                    <a:pt x="31469" y="21932"/>
                  </a:cubicBezTo>
                  <a:cubicBezTo>
                    <a:pt x="31124" y="18824"/>
                    <a:pt x="31029" y="15645"/>
                    <a:pt x="30576" y="12538"/>
                  </a:cubicBezTo>
                  <a:cubicBezTo>
                    <a:pt x="29898" y="7870"/>
                    <a:pt x="27826" y="3501"/>
                    <a:pt x="24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 rot="4181042">
              <a:off x="-142030" y="4230044"/>
              <a:ext cx="1231160" cy="1083484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 rot="856401">
              <a:off x="2210281" y="1855510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415125" y="1859405"/>
              <a:ext cx="668075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 rot="3735591">
              <a:off x="-2396523" y="-2285037"/>
              <a:ext cx="3335759" cy="3721718"/>
            </a:xfrm>
            <a:custGeom>
              <a:avLst/>
              <a:gdLst/>
              <a:ahLst/>
              <a:cxnLst/>
              <a:rect l="l" t="t" r="r" b="b"/>
              <a:pathLst>
                <a:path w="45971" h="51290" extrusionOk="0">
                  <a:moveTo>
                    <a:pt x="25969" y="1"/>
                  </a:moveTo>
                  <a:cubicBezTo>
                    <a:pt x="18746" y="1"/>
                    <a:pt x="11248" y="4088"/>
                    <a:pt x="6870" y="13669"/>
                  </a:cubicBezTo>
                  <a:cubicBezTo>
                    <a:pt x="0" y="28695"/>
                    <a:pt x="6847" y="40851"/>
                    <a:pt x="11038" y="46316"/>
                  </a:cubicBezTo>
                  <a:cubicBezTo>
                    <a:pt x="13133" y="49054"/>
                    <a:pt x="16252" y="50888"/>
                    <a:pt x="19681" y="51233"/>
                  </a:cubicBezTo>
                  <a:cubicBezTo>
                    <a:pt x="20050" y="51271"/>
                    <a:pt x="20411" y="51290"/>
                    <a:pt x="20766" y="51290"/>
                  </a:cubicBezTo>
                  <a:cubicBezTo>
                    <a:pt x="26384" y="51290"/>
                    <a:pt x="30155" y="46614"/>
                    <a:pt x="30850" y="41149"/>
                  </a:cubicBezTo>
                  <a:cubicBezTo>
                    <a:pt x="31231" y="38101"/>
                    <a:pt x="31302" y="35886"/>
                    <a:pt x="33671" y="33755"/>
                  </a:cubicBezTo>
                  <a:cubicBezTo>
                    <a:pt x="36291" y="31421"/>
                    <a:pt x="39577" y="29957"/>
                    <a:pt x="41934" y="27314"/>
                  </a:cubicBezTo>
                  <a:cubicBezTo>
                    <a:pt x="45280" y="23551"/>
                    <a:pt x="45970" y="18836"/>
                    <a:pt x="44625" y="14050"/>
                  </a:cubicBezTo>
                  <a:cubicBezTo>
                    <a:pt x="42200" y="5394"/>
                    <a:pt x="34266" y="1"/>
                    <a:pt x="25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13400" y="539700"/>
            <a:ext cx="3484500" cy="10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53" y="-156420"/>
            <a:ext cx="9144199" cy="5965786"/>
            <a:chOff x="1237350" y="1268900"/>
            <a:chExt cx="4842300" cy="3159175"/>
          </a:xfrm>
        </p:grpSpPr>
        <p:sp>
          <p:nvSpPr>
            <p:cNvPr id="160" name="Google Shape;160;p11"/>
            <p:cNvSpPr/>
            <p:nvPr/>
          </p:nvSpPr>
          <p:spPr>
            <a:xfrm>
              <a:off x="1237350" y="1268900"/>
              <a:ext cx="4842300" cy="1396825"/>
            </a:xfrm>
            <a:custGeom>
              <a:avLst/>
              <a:gdLst/>
              <a:ahLst/>
              <a:cxnLst/>
              <a:rect l="l" t="t" r="r" b="b"/>
              <a:pathLst>
                <a:path w="193692" h="55873" extrusionOk="0">
                  <a:moveTo>
                    <a:pt x="162416" y="1"/>
                  </a:moveTo>
                  <a:cubicBezTo>
                    <a:pt x="118710" y="1"/>
                    <a:pt x="74999" y="50939"/>
                    <a:pt x="31288" y="50939"/>
                  </a:cubicBezTo>
                  <a:cubicBezTo>
                    <a:pt x="20859" y="50939"/>
                    <a:pt x="10429" y="48039"/>
                    <a:pt x="0" y="40856"/>
                  </a:cubicBezTo>
                  <a:lnTo>
                    <a:pt x="0" y="45023"/>
                  </a:lnTo>
                  <a:cubicBezTo>
                    <a:pt x="10884" y="52780"/>
                    <a:pt x="21768" y="55872"/>
                    <a:pt x="32651" y="55872"/>
                  </a:cubicBezTo>
                  <a:cubicBezTo>
                    <a:pt x="75449" y="55872"/>
                    <a:pt x="118246" y="8059"/>
                    <a:pt x="161038" y="8059"/>
                  </a:cubicBezTo>
                  <a:cubicBezTo>
                    <a:pt x="171923" y="8059"/>
                    <a:pt x="182807" y="11153"/>
                    <a:pt x="193691" y="18913"/>
                  </a:cubicBezTo>
                  <a:lnTo>
                    <a:pt x="193691" y="10079"/>
                  </a:lnTo>
                  <a:cubicBezTo>
                    <a:pt x="183266" y="2899"/>
                    <a:pt x="172841" y="1"/>
                    <a:pt x="162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1237350" y="2135750"/>
              <a:ext cx="4842300" cy="1148075"/>
            </a:xfrm>
            <a:custGeom>
              <a:avLst/>
              <a:gdLst/>
              <a:ahLst/>
              <a:cxnLst/>
              <a:rect l="l" t="t" r="r" b="b"/>
              <a:pathLst>
                <a:path w="193692" h="45923" extrusionOk="0">
                  <a:moveTo>
                    <a:pt x="156236" y="0"/>
                  </a:moveTo>
                  <a:cubicBezTo>
                    <a:pt x="116645" y="0"/>
                    <a:pt x="77050" y="37862"/>
                    <a:pt x="37454" y="37862"/>
                  </a:cubicBezTo>
                  <a:cubicBezTo>
                    <a:pt x="24970" y="37862"/>
                    <a:pt x="12485" y="34098"/>
                    <a:pt x="0" y="24196"/>
                  </a:cubicBezTo>
                  <a:lnTo>
                    <a:pt x="0" y="30780"/>
                  </a:lnTo>
                  <a:cubicBezTo>
                    <a:pt x="13293" y="41830"/>
                    <a:pt x="26585" y="45923"/>
                    <a:pt x="39878" y="45923"/>
                  </a:cubicBezTo>
                  <a:cubicBezTo>
                    <a:pt x="77860" y="45923"/>
                    <a:pt x="115841" y="12507"/>
                    <a:pt x="153820" y="12507"/>
                  </a:cubicBezTo>
                  <a:cubicBezTo>
                    <a:pt x="167111" y="12507"/>
                    <a:pt x="180401" y="16599"/>
                    <a:pt x="193691" y="27649"/>
                  </a:cubicBezTo>
                  <a:lnTo>
                    <a:pt x="193691" y="13671"/>
                  </a:lnTo>
                  <a:cubicBezTo>
                    <a:pt x="181207" y="3765"/>
                    <a:pt x="168721" y="0"/>
                    <a:pt x="156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1237350" y="3131375"/>
              <a:ext cx="4842300" cy="1005300"/>
            </a:xfrm>
            <a:custGeom>
              <a:avLst/>
              <a:gdLst/>
              <a:ahLst/>
              <a:cxnLst/>
              <a:rect l="l" t="t" r="r" b="b"/>
              <a:pathLst>
                <a:path w="193692" h="40212" extrusionOk="0">
                  <a:moveTo>
                    <a:pt x="148051" y="1"/>
                  </a:moveTo>
                  <a:cubicBezTo>
                    <a:pt x="113918" y="1"/>
                    <a:pt x="79783" y="24261"/>
                    <a:pt x="45647" y="24261"/>
                  </a:cubicBezTo>
                  <a:cubicBezTo>
                    <a:pt x="30431" y="24261"/>
                    <a:pt x="15216" y="19441"/>
                    <a:pt x="0" y="5505"/>
                  </a:cubicBezTo>
                  <a:lnTo>
                    <a:pt x="0" y="15601"/>
                  </a:lnTo>
                  <a:cubicBezTo>
                    <a:pt x="16688" y="31864"/>
                    <a:pt x="33375" y="37161"/>
                    <a:pt x="50062" y="37161"/>
                  </a:cubicBezTo>
                  <a:cubicBezTo>
                    <a:pt x="81255" y="37161"/>
                    <a:pt x="112446" y="18652"/>
                    <a:pt x="143636" y="18652"/>
                  </a:cubicBezTo>
                  <a:cubicBezTo>
                    <a:pt x="160322" y="18652"/>
                    <a:pt x="177007" y="23949"/>
                    <a:pt x="193691" y="40212"/>
                  </a:cubicBezTo>
                  <a:lnTo>
                    <a:pt x="193691" y="18756"/>
                  </a:lnTo>
                  <a:cubicBezTo>
                    <a:pt x="178478" y="4820"/>
                    <a:pt x="163265" y="1"/>
                    <a:pt x="148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237350" y="1671475"/>
              <a:ext cx="4842300" cy="1180825"/>
            </a:xfrm>
            <a:custGeom>
              <a:avLst/>
              <a:gdLst/>
              <a:ahLst/>
              <a:cxnLst/>
              <a:rect l="l" t="t" r="r" b="b"/>
              <a:pathLst>
                <a:path w="193692" h="47233" extrusionOk="0">
                  <a:moveTo>
                    <a:pt x="159639" y="1"/>
                  </a:moveTo>
                  <a:cubicBezTo>
                    <a:pt x="117784" y="1"/>
                    <a:pt x="75925" y="44736"/>
                    <a:pt x="34065" y="44736"/>
                  </a:cubicBezTo>
                  <a:cubicBezTo>
                    <a:pt x="22710" y="44736"/>
                    <a:pt x="11355" y="41445"/>
                    <a:pt x="0" y="33076"/>
                  </a:cubicBezTo>
                  <a:lnTo>
                    <a:pt x="0" y="35159"/>
                  </a:lnTo>
                  <a:cubicBezTo>
                    <a:pt x="11591" y="43841"/>
                    <a:pt x="23182" y="47233"/>
                    <a:pt x="34773" y="47233"/>
                  </a:cubicBezTo>
                  <a:cubicBezTo>
                    <a:pt x="76159" y="47233"/>
                    <a:pt x="117543" y="4000"/>
                    <a:pt x="158923" y="4000"/>
                  </a:cubicBezTo>
                  <a:cubicBezTo>
                    <a:pt x="170513" y="4000"/>
                    <a:pt x="182102" y="7392"/>
                    <a:pt x="193691" y="16074"/>
                  </a:cubicBezTo>
                  <a:lnTo>
                    <a:pt x="193691" y="11656"/>
                  </a:lnTo>
                  <a:cubicBezTo>
                    <a:pt x="182341" y="3291"/>
                    <a:pt x="170990" y="1"/>
                    <a:pt x="159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1237350" y="2958500"/>
              <a:ext cx="4842300" cy="727800"/>
            </a:xfrm>
            <a:custGeom>
              <a:avLst/>
              <a:gdLst/>
              <a:ahLst/>
              <a:cxnLst/>
              <a:rect l="l" t="t" r="r" b="b"/>
              <a:pathLst>
                <a:path w="193692" h="29112" extrusionOk="0">
                  <a:moveTo>
                    <a:pt x="149573" y="0"/>
                  </a:moveTo>
                  <a:cubicBezTo>
                    <a:pt x="114421" y="0"/>
                    <a:pt x="79271" y="26494"/>
                    <a:pt x="44118" y="26494"/>
                  </a:cubicBezTo>
                  <a:cubicBezTo>
                    <a:pt x="29413" y="26494"/>
                    <a:pt x="14707" y="21858"/>
                    <a:pt x="0" y="8705"/>
                  </a:cubicBezTo>
                  <a:lnTo>
                    <a:pt x="0" y="10789"/>
                  </a:lnTo>
                  <a:cubicBezTo>
                    <a:pt x="14989" y="24373"/>
                    <a:pt x="29977" y="29112"/>
                    <a:pt x="44965" y="29112"/>
                  </a:cubicBezTo>
                  <a:cubicBezTo>
                    <a:pt x="79556" y="29112"/>
                    <a:pt x="114146" y="3872"/>
                    <a:pt x="148733" y="3872"/>
                  </a:cubicBezTo>
                  <a:cubicBezTo>
                    <a:pt x="163719" y="3872"/>
                    <a:pt x="178706" y="8611"/>
                    <a:pt x="193691" y="22195"/>
                  </a:cubicBezTo>
                  <a:lnTo>
                    <a:pt x="193691" y="17790"/>
                  </a:lnTo>
                  <a:cubicBezTo>
                    <a:pt x="178985" y="4637"/>
                    <a:pt x="164279" y="0"/>
                    <a:pt x="149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1237350" y="3606225"/>
              <a:ext cx="4842300" cy="821850"/>
            </a:xfrm>
            <a:custGeom>
              <a:avLst/>
              <a:gdLst/>
              <a:ahLst/>
              <a:cxnLst/>
              <a:rect l="l" t="t" r="r" b="b"/>
              <a:pathLst>
                <a:path w="193692" h="32874" extrusionOk="0">
                  <a:moveTo>
                    <a:pt x="0" y="1"/>
                  </a:moveTo>
                  <a:lnTo>
                    <a:pt x="0" y="2084"/>
                  </a:lnTo>
                  <a:cubicBezTo>
                    <a:pt x="17550" y="19747"/>
                    <a:pt x="35100" y="25282"/>
                    <a:pt x="52649" y="25282"/>
                  </a:cubicBezTo>
                  <a:cubicBezTo>
                    <a:pt x="82117" y="25282"/>
                    <a:pt x="111584" y="9676"/>
                    <a:pt x="141050" y="9676"/>
                  </a:cubicBezTo>
                  <a:cubicBezTo>
                    <a:pt x="158598" y="9676"/>
                    <a:pt x="176145" y="15211"/>
                    <a:pt x="193691" y="32874"/>
                  </a:cubicBezTo>
                  <a:lnTo>
                    <a:pt x="193691" y="28456"/>
                  </a:lnTo>
                  <a:cubicBezTo>
                    <a:pt x="176479" y="11339"/>
                    <a:pt x="159266" y="5893"/>
                    <a:pt x="142052" y="5893"/>
                  </a:cubicBezTo>
                  <a:cubicBezTo>
                    <a:pt x="111923" y="5893"/>
                    <a:pt x="81792" y="22578"/>
                    <a:pt x="51661" y="22578"/>
                  </a:cubicBezTo>
                  <a:cubicBezTo>
                    <a:pt x="34441" y="22578"/>
                    <a:pt x="17220" y="1712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1237350" y="1904350"/>
              <a:ext cx="4842300" cy="1094075"/>
            </a:xfrm>
            <a:custGeom>
              <a:avLst/>
              <a:gdLst/>
              <a:ahLst/>
              <a:cxnLst/>
              <a:rect l="l" t="t" r="r" b="b"/>
              <a:pathLst>
                <a:path w="193692" h="43763" extrusionOk="0">
                  <a:moveTo>
                    <a:pt x="157959" y="0"/>
                  </a:moveTo>
                  <a:cubicBezTo>
                    <a:pt x="117222" y="0"/>
                    <a:pt x="76480" y="41246"/>
                    <a:pt x="35738" y="41246"/>
                  </a:cubicBezTo>
                  <a:cubicBezTo>
                    <a:pt x="23825" y="41246"/>
                    <a:pt x="11913" y="37720"/>
                    <a:pt x="0" y="28606"/>
                  </a:cubicBezTo>
                  <a:lnTo>
                    <a:pt x="0" y="30690"/>
                  </a:lnTo>
                  <a:cubicBezTo>
                    <a:pt x="12155" y="40135"/>
                    <a:pt x="24310" y="43763"/>
                    <a:pt x="36465" y="43763"/>
                  </a:cubicBezTo>
                  <a:cubicBezTo>
                    <a:pt x="76723" y="43763"/>
                    <a:pt x="116979" y="3973"/>
                    <a:pt x="157231" y="3973"/>
                  </a:cubicBezTo>
                  <a:cubicBezTo>
                    <a:pt x="169385" y="3973"/>
                    <a:pt x="181538" y="7600"/>
                    <a:pt x="193691" y="17046"/>
                  </a:cubicBezTo>
                  <a:lnTo>
                    <a:pt x="193691" y="12640"/>
                  </a:lnTo>
                  <a:cubicBezTo>
                    <a:pt x="181781" y="3526"/>
                    <a:pt x="169870" y="0"/>
                    <a:pt x="157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1237350" y="2597225"/>
              <a:ext cx="4842300" cy="848325"/>
            </a:xfrm>
            <a:custGeom>
              <a:avLst/>
              <a:gdLst/>
              <a:ahLst/>
              <a:cxnLst/>
              <a:rect l="l" t="t" r="r" b="b"/>
              <a:pathLst>
                <a:path w="193692" h="33933" extrusionOk="0">
                  <a:moveTo>
                    <a:pt x="152624" y="0"/>
                  </a:moveTo>
                  <a:cubicBezTo>
                    <a:pt x="115445" y="0"/>
                    <a:pt x="78263" y="31352"/>
                    <a:pt x="41080" y="31352"/>
                  </a:cubicBezTo>
                  <a:cubicBezTo>
                    <a:pt x="27387" y="31352"/>
                    <a:pt x="13694" y="27100"/>
                    <a:pt x="0" y="15465"/>
                  </a:cubicBezTo>
                  <a:lnTo>
                    <a:pt x="0" y="17548"/>
                  </a:lnTo>
                  <a:cubicBezTo>
                    <a:pt x="13960" y="29577"/>
                    <a:pt x="27920" y="33933"/>
                    <a:pt x="41879" y="33933"/>
                  </a:cubicBezTo>
                  <a:cubicBezTo>
                    <a:pt x="78527" y="33933"/>
                    <a:pt x="115174" y="3914"/>
                    <a:pt x="151818" y="3914"/>
                  </a:cubicBezTo>
                  <a:cubicBezTo>
                    <a:pt x="165776" y="3914"/>
                    <a:pt x="179734" y="8270"/>
                    <a:pt x="193691" y="20299"/>
                  </a:cubicBezTo>
                  <a:lnTo>
                    <a:pt x="193691" y="15881"/>
                  </a:lnTo>
                  <a:cubicBezTo>
                    <a:pt x="180003" y="4251"/>
                    <a:pt x="166314" y="0"/>
                    <a:pt x="152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1"/>
          <p:cNvGrpSpPr/>
          <p:nvPr/>
        </p:nvGrpSpPr>
        <p:grpSpPr>
          <a:xfrm>
            <a:off x="-116845" y="0"/>
            <a:ext cx="9261095" cy="5143650"/>
            <a:chOff x="-116845" y="0"/>
            <a:chExt cx="9261095" cy="5143650"/>
          </a:xfrm>
        </p:grpSpPr>
        <p:sp>
          <p:nvSpPr>
            <p:cNvPr id="169" name="Google Shape;169;p11"/>
            <p:cNvSpPr/>
            <p:nvPr/>
          </p:nvSpPr>
          <p:spPr>
            <a:xfrm>
              <a:off x="6533650" y="150"/>
              <a:ext cx="2610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-116845" y="0"/>
              <a:ext cx="7257137" cy="5143390"/>
            </a:xfrm>
            <a:custGeom>
              <a:avLst/>
              <a:gdLst/>
              <a:ahLst/>
              <a:cxnLst/>
              <a:rect l="l" t="t" r="r" b="b"/>
              <a:pathLst>
                <a:path w="175856" h="149127" extrusionOk="0">
                  <a:moveTo>
                    <a:pt x="36053" y="1"/>
                  </a:moveTo>
                  <a:cubicBezTo>
                    <a:pt x="36053" y="1"/>
                    <a:pt x="0" y="31886"/>
                    <a:pt x="28897" y="70260"/>
                  </a:cubicBezTo>
                  <a:cubicBezTo>
                    <a:pt x="57793" y="108645"/>
                    <a:pt x="28623" y="149126"/>
                    <a:pt x="28623" y="149126"/>
                  </a:cubicBezTo>
                  <a:lnTo>
                    <a:pt x="175856" y="149126"/>
                  </a:lnTo>
                  <a:lnTo>
                    <a:pt x="175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1"/>
          <p:cNvSpPr txBox="1">
            <a:spLocks noGrp="1"/>
          </p:cNvSpPr>
          <p:nvPr>
            <p:ph type="title" hasCustomPrompt="1"/>
          </p:nvPr>
        </p:nvSpPr>
        <p:spPr>
          <a:xfrm>
            <a:off x="1345800" y="1488650"/>
            <a:ext cx="64524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1"/>
          </p:nvPr>
        </p:nvSpPr>
        <p:spPr>
          <a:xfrm>
            <a:off x="1859850" y="3094850"/>
            <a:ext cx="5424300" cy="3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9" r:id="rId15"/>
    <p:sldLayoutId id="2147483673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2"/>
          <p:cNvGrpSpPr/>
          <p:nvPr/>
        </p:nvGrpSpPr>
        <p:grpSpPr>
          <a:xfrm>
            <a:off x="-272845" y="0"/>
            <a:ext cx="5856902" cy="5150400"/>
            <a:chOff x="0" y="-6725"/>
            <a:chExt cx="5856902" cy="5150400"/>
          </a:xfrm>
        </p:grpSpPr>
        <p:sp>
          <p:nvSpPr>
            <p:cNvPr id="580" name="Google Shape;580;p32"/>
            <p:cNvSpPr/>
            <p:nvPr/>
          </p:nvSpPr>
          <p:spPr>
            <a:xfrm>
              <a:off x="1876050" y="-6675"/>
              <a:ext cx="3980852" cy="5150338"/>
            </a:xfrm>
            <a:custGeom>
              <a:avLst/>
              <a:gdLst/>
              <a:ahLst/>
              <a:cxnLst/>
              <a:rect l="l" t="t" r="r" b="b"/>
              <a:pathLst>
                <a:path w="106050" h="137196" extrusionOk="0">
                  <a:moveTo>
                    <a:pt x="1" y="0"/>
                  </a:moveTo>
                  <a:lnTo>
                    <a:pt x="1" y="137196"/>
                  </a:lnTo>
                  <a:lnTo>
                    <a:pt x="104681" y="137196"/>
                  </a:lnTo>
                  <a:cubicBezTo>
                    <a:pt x="104633" y="134041"/>
                    <a:pt x="103657" y="130874"/>
                    <a:pt x="102299" y="127921"/>
                  </a:cubicBezTo>
                  <a:cubicBezTo>
                    <a:pt x="98454" y="119587"/>
                    <a:pt x="91715" y="112407"/>
                    <a:pt x="86905" y="104430"/>
                  </a:cubicBezTo>
                  <a:cubicBezTo>
                    <a:pt x="82106" y="96441"/>
                    <a:pt x="79344" y="86725"/>
                    <a:pt x="83976" y="78665"/>
                  </a:cubicBezTo>
                  <a:cubicBezTo>
                    <a:pt x="88298" y="71116"/>
                    <a:pt x="98263" y="66497"/>
                    <a:pt x="101966" y="58710"/>
                  </a:cubicBezTo>
                  <a:cubicBezTo>
                    <a:pt x="106050" y="50090"/>
                    <a:pt x="101287" y="40398"/>
                    <a:pt x="95632" y="32421"/>
                  </a:cubicBezTo>
                  <a:cubicBezTo>
                    <a:pt x="89988" y="24444"/>
                    <a:pt x="83142" y="16372"/>
                    <a:pt x="82857" y="7108"/>
                  </a:cubicBezTo>
                  <a:cubicBezTo>
                    <a:pt x="82773" y="4703"/>
                    <a:pt x="83154" y="2334"/>
                    <a:pt x="83809" y="0"/>
                  </a:cubicBezTo>
                  <a:close/>
                </a:path>
              </a:pathLst>
            </a:custGeom>
            <a:solidFill>
              <a:srgbClr val="B2B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0" y="-6725"/>
              <a:ext cx="2921700" cy="5150400"/>
            </a:xfrm>
            <a:prstGeom prst="rect">
              <a:avLst/>
            </a:prstGeom>
            <a:solidFill>
              <a:srgbClr val="B2B0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2" name="Google Shape;582;p32"/>
          <p:cNvSpPr/>
          <p:nvPr/>
        </p:nvSpPr>
        <p:spPr>
          <a:xfrm rot="-899960">
            <a:off x="7325589" y="3774954"/>
            <a:ext cx="1428732" cy="1428732"/>
          </a:xfrm>
          <a:custGeom>
            <a:avLst/>
            <a:gdLst/>
            <a:ahLst/>
            <a:cxnLst/>
            <a:rect l="l" t="t" r="r" b="b"/>
            <a:pathLst>
              <a:path w="57151" h="57151" extrusionOk="0">
                <a:moveTo>
                  <a:pt x="1" y="38731"/>
                </a:moveTo>
                <a:cubicBezTo>
                  <a:pt x="1" y="38732"/>
                  <a:pt x="1" y="38733"/>
                  <a:pt x="2" y="38734"/>
                </a:cubicBezTo>
                <a:lnTo>
                  <a:pt x="2" y="38734"/>
                </a:lnTo>
                <a:cubicBezTo>
                  <a:pt x="1" y="38733"/>
                  <a:pt x="1" y="38732"/>
                  <a:pt x="1" y="38731"/>
                </a:cubicBezTo>
                <a:close/>
                <a:moveTo>
                  <a:pt x="42922" y="39728"/>
                </a:moveTo>
                <a:lnTo>
                  <a:pt x="42922" y="39728"/>
                </a:lnTo>
                <a:cubicBezTo>
                  <a:pt x="42922" y="39729"/>
                  <a:pt x="42923" y="39730"/>
                  <a:pt x="42923" y="39731"/>
                </a:cubicBezTo>
                <a:cubicBezTo>
                  <a:pt x="42923" y="39730"/>
                  <a:pt x="42922" y="39729"/>
                  <a:pt x="42922" y="39728"/>
                </a:cubicBezTo>
                <a:close/>
                <a:moveTo>
                  <a:pt x="38113" y="42839"/>
                </a:moveTo>
                <a:cubicBezTo>
                  <a:pt x="38112" y="42839"/>
                  <a:pt x="38111" y="42839"/>
                  <a:pt x="38110" y="42840"/>
                </a:cubicBezTo>
                <a:lnTo>
                  <a:pt x="38110" y="42840"/>
                </a:lnTo>
                <a:cubicBezTo>
                  <a:pt x="38111" y="42839"/>
                  <a:pt x="38112" y="42839"/>
                  <a:pt x="38113" y="42839"/>
                </a:cubicBezTo>
                <a:close/>
                <a:moveTo>
                  <a:pt x="24647" y="0"/>
                </a:moveTo>
                <a:cubicBezTo>
                  <a:pt x="24445" y="1774"/>
                  <a:pt x="24397" y="3560"/>
                  <a:pt x="24528" y="5334"/>
                </a:cubicBezTo>
                <a:cubicBezTo>
                  <a:pt x="24933" y="11228"/>
                  <a:pt x="27171" y="17741"/>
                  <a:pt x="31243" y="22146"/>
                </a:cubicBezTo>
                <a:cubicBezTo>
                  <a:pt x="30279" y="23134"/>
                  <a:pt x="29290" y="24182"/>
                  <a:pt x="28302" y="25277"/>
                </a:cubicBezTo>
                <a:cubicBezTo>
                  <a:pt x="26731" y="23170"/>
                  <a:pt x="25326" y="20908"/>
                  <a:pt x="23706" y="18836"/>
                </a:cubicBezTo>
                <a:cubicBezTo>
                  <a:pt x="21289" y="15788"/>
                  <a:pt x="18015" y="13538"/>
                  <a:pt x="14312" y="12359"/>
                </a:cubicBezTo>
                <a:lnTo>
                  <a:pt x="14312" y="12359"/>
                </a:lnTo>
                <a:cubicBezTo>
                  <a:pt x="14896" y="13704"/>
                  <a:pt x="15598" y="14990"/>
                  <a:pt x="16420" y="16205"/>
                </a:cubicBezTo>
                <a:cubicBezTo>
                  <a:pt x="19146" y="20241"/>
                  <a:pt x="23444" y="23956"/>
                  <a:pt x="28171" y="25408"/>
                </a:cubicBezTo>
                <a:cubicBezTo>
                  <a:pt x="25849" y="27992"/>
                  <a:pt x="23516" y="30825"/>
                  <a:pt x="21266" y="33707"/>
                </a:cubicBezTo>
                <a:cubicBezTo>
                  <a:pt x="21039" y="32695"/>
                  <a:pt x="20230" y="31457"/>
                  <a:pt x="19873" y="30492"/>
                </a:cubicBezTo>
                <a:cubicBezTo>
                  <a:pt x="19396" y="29242"/>
                  <a:pt x="18944" y="27992"/>
                  <a:pt x="18384" y="26789"/>
                </a:cubicBezTo>
                <a:cubicBezTo>
                  <a:pt x="17265" y="24408"/>
                  <a:pt x="15551" y="22122"/>
                  <a:pt x="13086" y="21253"/>
                </a:cubicBezTo>
                <a:lnTo>
                  <a:pt x="13086" y="21253"/>
                </a:lnTo>
                <a:cubicBezTo>
                  <a:pt x="13276" y="21324"/>
                  <a:pt x="13657" y="22777"/>
                  <a:pt x="13753" y="23015"/>
                </a:cubicBezTo>
                <a:cubicBezTo>
                  <a:pt x="14003" y="23598"/>
                  <a:pt x="14253" y="24170"/>
                  <a:pt x="14539" y="24741"/>
                </a:cubicBezTo>
                <a:cubicBezTo>
                  <a:pt x="15098" y="25884"/>
                  <a:pt x="15729" y="27004"/>
                  <a:pt x="16420" y="28087"/>
                </a:cubicBezTo>
                <a:cubicBezTo>
                  <a:pt x="17646" y="29980"/>
                  <a:pt x="19253" y="32516"/>
                  <a:pt x="21158" y="33850"/>
                </a:cubicBezTo>
                <a:cubicBezTo>
                  <a:pt x="18789" y="36898"/>
                  <a:pt x="16515" y="39981"/>
                  <a:pt x="14467" y="42863"/>
                </a:cubicBezTo>
                <a:cubicBezTo>
                  <a:pt x="13729" y="40422"/>
                  <a:pt x="13169" y="37898"/>
                  <a:pt x="12348" y="35481"/>
                </a:cubicBezTo>
                <a:cubicBezTo>
                  <a:pt x="11086" y="31802"/>
                  <a:pt x="8764" y="28587"/>
                  <a:pt x="5656" y="26242"/>
                </a:cubicBezTo>
                <a:lnTo>
                  <a:pt x="5656" y="26242"/>
                </a:lnTo>
                <a:cubicBezTo>
                  <a:pt x="5752" y="27706"/>
                  <a:pt x="5990" y="29147"/>
                  <a:pt x="6359" y="30564"/>
                </a:cubicBezTo>
                <a:cubicBezTo>
                  <a:pt x="7573" y="35243"/>
                  <a:pt x="10348" y="40148"/>
                  <a:pt x="14288" y="43113"/>
                </a:cubicBezTo>
                <a:cubicBezTo>
                  <a:pt x="12348" y="45851"/>
                  <a:pt x="10609" y="48399"/>
                  <a:pt x="9181" y="50530"/>
                </a:cubicBezTo>
                <a:cubicBezTo>
                  <a:pt x="8943" y="49756"/>
                  <a:pt x="8300" y="48613"/>
                  <a:pt x="8169" y="48328"/>
                </a:cubicBezTo>
                <a:cubicBezTo>
                  <a:pt x="7252" y="46411"/>
                  <a:pt x="6085" y="44625"/>
                  <a:pt x="4704" y="42994"/>
                </a:cubicBezTo>
                <a:cubicBezTo>
                  <a:pt x="4001" y="42172"/>
                  <a:pt x="3251" y="41386"/>
                  <a:pt x="2442" y="40660"/>
                </a:cubicBezTo>
                <a:cubicBezTo>
                  <a:pt x="2025" y="40291"/>
                  <a:pt x="1596" y="39922"/>
                  <a:pt x="1156" y="39577"/>
                </a:cubicBezTo>
                <a:cubicBezTo>
                  <a:pt x="954" y="39422"/>
                  <a:pt x="55" y="38949"/>
                  <a:pt x="2" y="38734"/>
                </a:cubicBezTo>
                <a:lnTo>
                  <a:pt x="2" y="38734"/>
                </a:lnTo>
                <a:cubicBezTo>
                  <a:pt x="537" y="41007"/>
                  <a:pt x="1466" y="43161"/>
                  <a:pt x="2739" y="45113"/>
                </a:cubicBezTo>
                <a:cubicBezTo>
                  <a:pt x="3859" y="46827"/>
                  <a:pt x="5228" y="48363"/>
                  <a:pt x="6799" y="49673"/>
                </a:cubicBezTo>
                <a:cubicBezTo>
                  <a:pt x="7026" y="49852"/>
                  <a:pt x="8133" y="50816"/>
                  <a:pt x="8776" y="51149"/>
                </a:cubicBezTo>
                <a:cubicBezTo>
                  <a:pt x="6526" y="54555"/>
                  <a:pt x="5133" y="56781"/>
                  <a:pt x="5085" y="56864"/>
                </a:cubicBezTo>
                <a:lnTo>
                  <a:pt x="5537" y="57150"/>
                </a:lnTo>
                <a:cubicBezTo>
                  <a:pt x="5609" y="57043"/>
                  <a:pt x="7931" y="53316"/>
                  <a:pt x="11479" y="48125"/>
                </a:cubicBezTo>
                <a:cubicBezTo>
                  <a:pt x="14217" y="49506"/>
                  <a:pt x="18182" y="49828"/>
                  <a:pt x="21158" y="50090"/>
                </a:cubicBezTo>
                <a:cubicBezTo>
                  <a:pt x="22442" y="50206"/>
                  <a:pt x="23725" y="50262"/>
                  <a:pt x="25014" y="50262"/>
                </a:cubicBezTo>
                <a:cubicBezTo>
                  <a:pt x="25435" y="50262"/>
                  <a:pt x="25856" y="50256"/>
                  <a:pt x="26278" y="50245"/>
                </a:cubicBezTo>
                <a:cubicBezTo>
                  <a:pt x="27112" y="50221"/>
                  <a:pt x="27945" y="50173"/>
                  <a:pt x="28778" y="50090"/>
                </a:cubicBezTo>
                <a:cubicBezTo>
                  <a:pt x="29067" y="50070"/>
                  <a:pt x="30479" y="49750"/>
                  <a:pt x="31052" y="49750"/>
                </a:cubicBezTo>
                <a:cubicBezTo>
                  <a:pt x="31165" y="49750"/>
                  <a:pt x="31245" y="49763"/>
                  <a:pt x="31279" y="49792"/>
                </a:cubicBezTo>
                <a:cubicBezTo>
                  <a:pt x="28978" y="47662"/>
                  <a:pt x="25715" y="46956"/>
                  <a:pt x="22545" y="46956"/>
                </a:cubicBezTo>
                <a:cubicBezTo>
                  <a:pt x="22188" y="46956"/>
                  <a:pt x="21833" y="46965"/>
                  <a:pt x="21480" y="46982"/>
                </a:cubicBezTo>
                <a:cubicBezTo>
                  <a:pt x="19706" y="47054"/>
                  <a:pt x="17956" y="47304"/>
                  <a:pt x="16193" y="47506"/>
                </a:cubicBezTo>
                <a:cubicBezTo>
                  <a:pt x="14884" y="47673"/>
                  <a:pt x="13015" y="47506"/>
                  <a:pt x="11681" y="47816"/>
                </a:cubicBezTo>
                <a:cubicBezTo>
                  <a:pt x="13265" y="45518"/>
                  <a:pt x="15074" y="42934"/>
                  <a:pt x="17027" y="40255"/>
                </a:cubicBezTo>
                <a:cubicBezTo>
                  <a:pt x="17753" y="40827"/>
                  <a:pt x="19861" y="41624"/>
                  <a:pt x="20265" y="41779"/>
                </a:cubicBezTo>
                <a:cubicBezTo>
                  <a:pt x="22897" y="42839"/>
                  <a:pt x="25671" y="43482"/>
                  <a:pt x="28505" y="43720"/>
                </a:cubicBezTo>
                <a:cubicBezTo>
                  <a:pt x="29262" y="43781"/>
                  <a:pt x="30020" y="43812"/>
                  <a:pt x="30778" y="43812"/>
                </a:cubicBezTo>
                <a:cubicBezTo>
                  <a:pt x="33249" y="43812"/>
                  <a:pt x="35715" y="43486"/>
                  <a:pt x="38110" y="42840"/>
                </a:cubicBezTo>
                <a:lnTo>
                  <a:pt x="38110" y="42840"/>
                </a:lnTo>
                <a:cubicBezTo>
                  <a:pt x="38096" y="42843"/>
                  <a:pt x="38080" y="42845"/>
                  <a:pt x="38062" y="42845"/>
                </a:cubicBezTo>
                <a:cubicBezTo>
                  <a:pt x="37698" y="42845"/>
                  <a:pt x="36609" y="42129"/>
                  <a:pt x="36315" y="41994"/>
                </a:cubicBezTo>
                <a:cubicBezTo>
                  <a:pt x="35601" y="41684"/>
                  <a:pt x="34874" y="41398"/>
                  <a:pt x="34136" y="41136"/>
                </a:cubicBezTo>
                <a:cubicBezTo>
                  <a:pt x="30443" y="39843"/>
                  <a:pt x="26557" y="39180"/>
                  <a:pt x="22648" y="39180"/>
                </a:cubicBezTo>
                <a:cubicBezTo>
                  <a:pt x="22096" y="39180"/>
                  <a:pt x="21544" y="39193"/>
                  <a:pt x="20992" y="39219"/>
                </a:cubicBezTo>
                <a:cubicBezTo>
                  <a:pt x="20551" y="39243"/>
                  <a:pt x="18706" y="39219"/>
                  <a:pt x="17598" y="39457"/>
                </a:cubicBezTo>
                <a:cubicBezTo>
                  <a:pt x="19742" y="36552"/>
                  <a:pt x="22039" y="33540"/>
                  <a:pt x="24385" y="30671"/>
                </a:cubicBezTo>
                <a:cubicBezTo>
                  <a:pt x="26528" y="33004"/>
                  <a:pt x="30243" y="34802"/>
                  <a:pt x="33029" y="36183"/>
                </a:cubicBezTo>
                <a:cubicBezTo>
                  <a:pt x="34624" y="36969"/>
                  <a:pt x="36256" y="37660"/>
                  <a:pt x="37922" y="38255"/>
                </a:cubicBezTo>
                <a:cubicBezTo>
                  <a:pt x="38744" y="38553"/>
                  <a:pt x="39577" y="38826"/>
                  <a:pt x="40411" y="39065"/>
                </a:cubicBezTo>
                <a:cubicBezTo>
                  <a:pt x="40755" y="39171"/>
                  <a:pt x="42788" y="39479"/>
                  <a:pt x="42922" y="39728"/>
                </a:cubicBezTo>
                <a:lnTo>
                  <a:pt x="42922" y="39728"/>
                </a:lnTo>
                <a:cubicBezTo>
                  <a:pt x="41314" y="36551"/>
                  <a:pt x="37909" y="34576"/>
                  <a:pt x="34481" y="33409"/>
                </a:cubicBezTo>
                <a:cubicBezTo>
                  <a:pt x="32731" y="32814"/>
                  <a:pt x="30945" y="32373"/>
                  <a:pt x="29171" y="31909"/>
                </a:cubicBezTo>
                <a:cubicBezTo>
                  <a:pt x="27802" y="31552"/>
                  <a:pt x="25969" y="30647"/>
                  <a:pt x="24552" y="30480"/>
                </a:cubicBezTo>
                <a:cubicBezTo>
                  <a:pt x="25861" y="28873"/>
                  <a:pt x="27195" y="27313"/>
                  <a:pt x="28516" y="25849"/>
                </a:cubicBezTo>
                <a:cubicBezTo>
                  <a:pt x="29076" y="26396"/>
                  <a:pt x="31553" y="27170"/>
                  <a:pt x="31993" y="27313"/>
                </a:cubicBezTo>
                <a:cubicBezTo>
                  <a:pt x="34684" y="28218"/>
                  <a:pt x="37494" y="28706"/>
                  <a:pt x="40327" y="28778"/>
                </a:cubicBezTo>
                <a:cubicBezTo>
                  <a:pt x="40569" y="28784"/>
                  <a:pt x="40810" y="28787"/>
                  <a:pt x="41051" y="28787"/>
                </a:cubicBezTo>
                <a:cubicBezTo>
                  <a:pt x="44047" y="28787"/>
                  <a:pt x="47033" y="28308"/>
                  <a:pt x="49876" y="27349"/>
                </a:cubicBezTo>
                <a:lnTo>
                  <a:pt x="49876" y="27349"/>
                </a:lnTo>
                <a:cubicBezTo>
                  <a:pt x="49858" y="27355"/>
                  <a:pt x="49837" y="27358"/>
                  <a:pt x="49812" y="27358"/>
                </a:cubicBezTo>
                <a:cubicBezTo>
                  <a:pt x="49440" y="27358"/>
                  <a:pt x="48332" y="26722"/>
                  <a:pt x="48031" y="26611"/>
                </a:cubicBezTo>
                <a:cubicBezTo>
                  <a:pt x="47305" y="26337"/>
                  <a:pt x="46554" y="26099"/>
                  <a:pt x="45804" y="25872"/>
                </a:cubicBezTo>
                <a:cubicBezTo>
                  <a:pt x="42688" y="24975"/>
                  <a:pt x="39472" y="24521"/>
                  <a:pt x="36246" y="24521"/>
                </a:cubicBezTo>
                <a:cubicBezTo>
                  <a:pt x="35023" y="24521"/>
                  <a:pt x="33798" y="24587"/>
                  <a:pt x="32576" y="24718"/>
                </a:cubicBezTo>
                <a:cubicBezTo>
                  <a:pt x="32136" y="24765"/>
                  <a:pt x="30195" y="24849"/>
                  <a:pt x="29124" y="25158"/>
                </a:cubicBezTo>
                <a:cubicBezTo>
                  <a:pt x="30612" y="23539"/>
                  <a:pt x="32076" y="22039"/>
                  <a:pt x="33505" y="20705"/>
                </a:cubicBezTo>
                <a:cubicBezTo>
                  <a:pt x="36256" y="22098"/>
                  <a:pt x="40208" y="22420"/>
                  <a:pt x="43185" y="22682"/>
                </a:cubicBezTo>
                <a:cubicBezTo>
                  <a:pt x="44468" y="22798"/>
                  <a:pt x="45752" y="22854"/>
                  <a:pt x="47040" y="22854"/>
                </a:cubicBezTo>
                <a:cubicBezTo>
                  <a:pt x="47461" y="22854"/>
                  <a:pt x="47882" y="22848"/>
                  <a:pt x="48305" y="22836"/>
                </a:cubicBezTo>
                <a:cubicBezTo>
                  <a:pt x="49138" y="22813"/>
                  <a:pt x="49972" y="22753"/>
                  <a:pt x="50817" y="22682"/>
                </a:cubicBezTo>
                <a:cubicBezTo>
                  <a:pt x="51105" y="22662"/>
                  <a:pt x="52509" y="22342"/>
                  <a:pt x="53080" y="22342"/>
                </a:cubicBezTo>
                <a:cubicBezTo>
                  <a:pt x="53192" y="22342"/>
                  <a:pt x="53272" y="22355"/>
                  <a:pt x="53305" y="22384"/>
                </a:cubicBezTo>
                <a:cubicBezTo>
                  <a:pt x="50990" y="20241"/>
                  <a:pt x="47701" y="19540"/>
                  <a:pt x="44513" y="19540"/>
                </a:cubicBezTo>
                <a:cubicBezTo>
                  <a:pt x="44176" y="19540"/>
                  <a:pt x="43840" y="19547"/>
                  <a:pt x="43506" y="19562"/>
                </a:cubicBezTo>
                <a:cubicBezTo>
                  <a:pt x="41744" y="19646"/>
                  <a:pt x="39982" y="19884"/>
                  <a:pt x="38220" y="20098"/>
                </a:cubicBezTo>
                <a:cubicBezTo>
                  <a:pt x="36958" y="20253"/>
                  <a:pt x="35184" y="20098"/>
                  <a:pt x="33862" y="20372"/>
                </a:cubicBezTo>
                <a:cubicBezTo>
                  <a:pt x="35005" y="19312"/>
                  <a:pt x="36220" y="18324"/>
                  <a:pt x="37482" y="17395"/>
                </a:cubicBezTo>
                <a:cubicBezTo>
                  <a:pt x="40351" y="16455"/>
                  <a:pt x="43328" y="15705"/>
                  <a:pt x="46173" y="14633"/>
                </a:cubicBezTo>
                <a:cubicBezTo>
                  <a:pt x="50603" y="12966"/>
                  <a:pt x="54424" y="10013"/>
                  <a:pt x="57151" y="6144"/>
                </a:cubicBezTo>
                <a:lnTo>
                  <a:pt x="57151" y="6144"/>
                </a:lnTo>
                <a:cubicBezTo>
                  <a:pt x="55377" y="6322"/>
                  <a:pt x="53627" y="6668"/>
                  <a:pt x="51924" y="7168"/>
                </a:cubicBezTo>
                <a:cubicBezTo>
                  <a:pt x="46423" y="8787"/>
                  <a:pt x="40720" y="12204"/>
                  <a:pt x="37256" y="16907"/>
                </a:cubicBezTo>
                <a:cubicBezTo>
                  <a:pt x="35422" y="18217"/>
                  <a:pt x="33469" y="19931"/>
                  <a:pt x="31469" y="21932"/>
                </a:cubicBezTo>
                <a:cubicBezTo>
                  <a:pt x="31124" y="18824"/>
                  <a:pt x="31029" y="15645"/>
                  <a:pt x="30576" y="12538"/>
                </a:cubicBezTo>
                <a:cubicBezTo>
                  <a:pt x="29898" y="7870"/>
                  <a:pt x="27826" y="3501"/>
                  <a:pt x="24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ctrTitle"/>
          </p:nvPr>
        </p:nvSpPr>
        <p:spPr>
          <a:xfrm>
            <a:off x="163029" y="947972"/>
            <a:ext cx="5153764" cy="2429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/>
              <a:t>NATURE </a:t>
            </a:r>
            <a:r>
              <a:rPr lang="en" sz="6600" dirty="0"/>
              <a:t>TOURISM</a:t>
            </a:r>
            <a:endParaRPr sz="6600" dirty="0"/>
          </a:p>
        </p:txBody>
      </p:sp>
      <p:sp>
        <p:nvSpPr>
          <p:cNvPr id="584" name="Google Shape;584;p32"/>
          <p:cNvSpPr txBox="1">
            <a:spLocks noGrp="1"/>
          </p:cNvSpPr>
          <p:nvPr>
            <p:ph type="subTitle" idx="1"/>
          </p:nvPr>
        </p:nvSpPr>
        <p:spPr>
          <a:xfrm>
            <a:off x="5689397" y="3540057"/>
            <a:ext cx="27660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PRIYANKA</a:t>
            </a:r>
            <a:endParaRPr sz="2800" b="1" dirty="0"/>
          </a:p>
        </p:txBody>
      </p:sp>
      <p:sp>
        <p:nvSpPr>
          <p:cNvPr id="585" name="Google Shape;585;p32"/>
          <p:cNvSpPr/>
          <p:nvPr/>
        </p:nvSpPr>
        <p:spPr>
          <a:xfrm>
            <a:off x="3661450" y="3551901"/>
            <a:ext cx="987162" cy="1782277"/>
          </a:xfrm>
          <a:custGeom>
            <a:avLst/>
            <a:gdLst/>
            <a:ahLst/>
            <a:cxnLst/>
            <a:rect l="l" t="t" r="r" b="b"/>
            <a:pathLst>
              <a:path w="36660" h="66188" extrusionOk="0">
                <a:moveTo>
                  <a:pt x="27480" y="1"/>
                </a:moveTo>
                <a:lnTo>
                  <a:pt x="27480" y="1"/>
                </a:lnTo>
                <a:cubicBezTo>
                  <a:pt x="24551" y="1489"/>
                  <a:pt x="21384" y="5144"/>
                  <a:pt x="21407" y="8633"/>
                </a:cubicBezTo>
                <a:cubicBezTo>
                  <a:pt x="21407" y="9466"/>
                  <a:pt x="21658" y="10002"/>
                  <a:pt x="22062" y="10240"/>
                </a:cubicBezTo>
                <a:cubicBezTo>
                  <a:pt x="21384" y="11514"/>
                  <a:pt x="20515" y="13240"/>
                  <a:pt x="19586" y="15336"/>
                </a:cubicBezTo>
                <a:cubicBezTo>
                  <a:pt x="19872" y="14217"/>
                  <a:pt x="19907" y="13050"/>
                  <a:pt x="19669" y="11919"/>
                </a:cubicBezTo>
                <a:cubicBezTo>
                  <a:pt x="19360" y="10418"/>
                  <a:pt x="18883" y="8930"/>
                  <a:pt x="18490" y="7454"/>
                </a:cubicBezTo>
                <a:cubicBezTo>
                  <a:pt x="18205" y="6394"/>
                  <a:pt x="17109" y="4096"/>
                  <a:pt x="17324" y="3049"/>
                </a:cubicBezTo>
                <a:lnTo>
                  <a:pt x="17324" y="3049"/>
                </a:lnTo>
                <a:cubicBezTo>
                  <a:pt x="16300" y="7811"/>
                  <a:pt x="16371" y="13621"/>
                  <a:pt x="18407" y="18134"/>
                </a:cubicBezTo>
                <a:cubicBezTo>
                  <a:pt x="17312" y="20884"/>
                  <a:pt x="16359" y="23682"/>
                  <a:pt x="15562" y="26516"/>
                </a:cubicBezTo>
                <a:cubicBezTo>
                  <a:pt x="15526" y="23468"/>
                  <a:pt x="14538" y="20086"/>
                  <a:pt x="13680" y="17443"/>
                </a:cubicBezTo>
                <a:cubicBezTo>
                  <a:pt x="12692" y="14407"/>
                  <a:pt x="11716" y="11359"/>
                  <a:pt x="10728" y="8323"/>
                </a:cubicBezTo>
                <a:lnTo>
                  <a:pt x="10728" y="8323"/>
                </a:lnTo>
                <a:cubicBezTo>
                  <a:pt x="8715" y="15050"/>
                  <a:pt x="9239" y="22289"/>
                  <a:pt x="12204" y="28647"/>
                </a:cubicBezTo>
                <a:cubicBezTo>
                  <a:pt x="12534" y="29350"/>
                  <a:pt x="13695" y="31321"/>
                  <a:pt x="14284" y="31321"/>
                </a:cubicBezTo>
                <a:cubicBezTo>
                  <a:pt x="14333" y="31321"/>
                  <a:pt x="14378" y="31308"/>
                  <a:pt x="14419" y="31278"/>
                </a:cubicBezTo>
                <a:lnTo>
                  <a:pt x="14419" y="31278"/>
                </a:lnTo>
                <a:cubicBezTo>
                  <a:pt x="14002" y="33326"/>
                  <a:pt x="13692" y="35326"/>
                  <a:pt x="13490" y="37303"/>
                </a:cubicBezTo>
                <a:cubicBezTo>
                  <a:pt x="10763" y="30230"/>
                  <a:pt x="6084" y="24075"/>
                  <a:pt x="0" y="19551"/>
                </a:cubicBezTo>
                <a:lnTo>
                  <a:pt x="0" y="19551"/>
                </a:lnTo>
                <a:cubicBezTo>
                  <a:pt x="345" y="29457"/>
                  <a:pt x="4727" y="38505"/>
                  <a:pt x="12799" y="44256"/>
                </a:cubicBezTo>
                <a:cubicBezTo>
                  <a:pt x="12918" y="44089"/>
                  <a:pt x="13014" y="43899"/>
                  <a:pt x="13097" y="43708"/>
                </a:cubicBezTo>
                <a:cubicBezTo>
                  <a:pt x="13121" y="43899"/>
                  <a:pt x="13145" y="44077"/>
                  <a:pt x="13192" y="44268"/>
                </a:cubicBezTo>
                <a:lnTo>
                  <a:pt x="13228" y="44256"/>
                </a:lnTo>
                <a:cubicBezTo>
                  <a:pt x="13252" y="45018"/>
                  <a:pt x="13287" y="45756"/>
                  <a:pt x="13347" y="46506"/>
                </a:cubicBezTo>
                <a:cubicBezTo>
                  <a:pt x="13918" y="53852"/>
                  <a:pt x="16228" y="60484"/>
                  <a:pt x="20229" y="66187"/>
                </a:cubicBezTo>
                <a:lnTo>
                  <a:pt x="20467" y="66021"/>
                </a:lnTo>
                <a:cubicBezTo>
                  <a:pt x="16502" y="60365"/>
                  <a:pt x="14216" y="53781"/>
                  <a:pt x="13645" y="46482"/>
                </a:cubicBezTo>
                <a:cubicBezTo>
                  <a:pt x="13585" y="45720"/>
                  <a:pt x="13537" y="44958"/>
                  <a:pt x="13514" y="44173"/>
                </a:cubicBezTo>
                <a:cubicBezTo>
                  <a:pt x="24158" y="41339"/>
                  <a:pt x="32314" y="33683"/>
                  <a:pt x="36659" y="23539"/>
                </a:cubicBezTo>
                <a:lnTo>
                  <a:pt x="36659" y="23539"/>
                </a:lnTo>
                <a:cubicBezTo>
                  <a:pt x="27718" y="26016"/>
                  <a:pt x="19764" y="31171"/>
                  <a:pt x="13871" y="38327"/>
                </a:cubicBezTo>
                <a:cubicBezTo>
                  <a:pt x="13823" y="38196"/>
                  <a:pt x="13776" y="38065"/>
                  <a:pt x="13716" y="37934"/>
                </a:cubicBezTo>
                <a:cubicBezTo>
                  <a:pt x="13918" y="35719"/>
                  <a:pt x="14252" y="33505"/>
                  <a:pt x="14704" y="31326"/>
                </a:cubicBezTo>
                <a:cubicBezTo>
                  <a:pt x="14757" y="31424"/>
                  <a:pt x="14876" y="31466"/>
                  <a:pt x="15041" y="31466"/>
                </a:cubicBezTo>
                <a:cubicBezTo>
                  <a:pt x="15775" y="31466"/>
                  <a:pt x="17405" y="30638"/>
                  <a:pt x="17978" y="30278"/>
                </a:cubicBezTo>
                <a:cubicBezTo>
                  <a:pt x="23908" y="26516"/>
                  <a:pt x="28254" y="20717"/>
                  <a:pt x="30194" y="13967"/>
                </a:cubicBezTo>
                <a:lnTo>
                  <a:pt x="30194" y="13967"/>
                </a:lnTo>
                <a:lnTo>
                  <a:pt x="22789" y="20051"/>
                </a:lnTo>
                <a:cubicBezTo>
                  <a:pt x="20229" y="22146"/>
                  <a:pt x="16966" y="24992"/>
                  <a:pt x="15478" y="28123"/>
                </a:cubicBezTo>
                <a:cubicBezTo>
                  <a:pt x="15478" y="28040"/>
                  <a:pt x="15490" y="27968"/>
                  <a:pt x="15502" y="27885"/>
                </a:cubicBezTo>
                <a:cubicBezTo>
                  <a:pt x="15514" y="27802"/>
                  <a:pt x="15526" y="27766"/>
                  <a:pt x="15550" y="27706"/>
                </a:cubicBezTo>
                <a:cubicBezTo>
                  <a:pt x="16371" y="24551"/>
                  <a:pt x="17407" y="21456"/>
                  <a:pt x="18621" y="18419"/>
                </a:cubicBezTo>
                <a:cubicBezTo>
                  <a:pt x="23265" y="16610"/>
                  <a:pt x="27396" y="12431"/>
                  <a:pt x="29980" y="8252"/>
                </a:cubicBezTo>
                <a:lnTo>
                  <a:pt x="29980" y="8252"/>
                </a:lnTo>
                <a:cubicBezTo>
                  <a:pt x="29408" y="9156"/>
                  <a:pt x="27027" y="10049"/>
                  <a:pt x="26087" y="10621"/>
                </a:cubicBezTo>
                <a:cubicBezTo>
                  <a:pt x="24777" y="11419"/>
                  <a:pt x="23408" y="12157"/>
                  <a:pt x="22146" y="13014"/>
                </a:cubicBezTo>
                <a:cubicBezTo>
                  <a:pt x="21181" y="13669"/>
                  <a:pt x="20395" y="14538"/>
                  <a:pt x="19824" y="15550"/>
                </a:cubicBezTo>
                <a:cubicBezTo>
                  <a:pt x="20776" y="13407"/>
                  <a:pt x="21658" y="11633"/>
                  <a:pt x="22348" y="10347"/>
                </a:cubicBezTo>
                <a:cubicBezTo>
                  <a:pt x="22427" y="10365"/>
                  <a:pt x="22509" y="10374"/>
                  <a:pt x="22595" y="10374"/>
                </a:cubicBezTo>
                <a:cubicBezTo>
                  <a:pt x="23026" y="10374"/>
                  <a:pt x="23534" y="10147"/>
                  <a:pt x="24051" y="9680"/>
                </a:cubicBezTo>
                <a:cubicBezTo>
                  <a:pt x="25384" y="8466"/>
                  <a:pt x="25789" y="6597"/>
                  <a:pt x="26051" y="4894"/>
                </a:cubicBezTo>
                <a:cubicBezTo>
                  <a:pt x="26313" y="3203"/>
                  <a:pt x="26515" y="1417"/>
                  <a:pt x="274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2"/>
          <p:cNvSpPr/>
          <p:nvPr/>
        </p:nvSpPr>
        <p:spPr>
          <a:xfrm rot="10800000">
            <a:off x="113182" y="-186937"/>
            <a:ext cx="1839550" cy="1300938"/>
          </a:xfrm>
          <a:custGeom>
            <a:avLst/>
            <a:gdLst/>
            <a:ahLst/>
            <a:cxnLst/>
            <a:rect l="l" t="t" r="r" b="b"/>
            <a:pathLst>
              <a:path w="65042" h="45998" extrusionOk="0">
                <a:moveTo>
                  <a:pt x="55669" y="0"/>
                </a:moveTo>
                <a:cubicBezTo>
                  <a:pt x="55118" y="0"/>
                  <a:pt x="54578" y="274"/>
                  <a:pt x="54257" y="778"/>
                </a:cubicBezTo>
                <a:lnTo>
                  <a:pt x="54245" y="801"/>
                </a:lnTo>
                <a:cubicBezTo>
                  <a:pt x="52471" y="3564"/>
                  <a:pt x="51245" y="6624"/>
                  <a:pt x="50614" y="9838"/>
                </a:cubicBezTo>
                <a:cubicBezTo>
                  <a:pt x="47161" y="10815"/>
                  <a:pt x="43863" y="11862"/>
                  <a:pt x="40720" y="12993"/>
                </a:cubicBezTo>
                <a:cubicBezTo>
                  <a:pt x="41863" y="10124"/>
                  <a:pt x="43554" y="7505"/>
                  <a:pt x="45685" y="5266"/>
                </a:cubicBezTo>
                <a:cubicBezTo>
                  <a:pt x="46399" y="4516"/>
                  <a:pt x="46268" y="3302"/>
                  <a:pt x="45411" y="2730"/>
                </a:cubicBezTo>
                <a:cubicBezTo>
                  <a:pt x="45122" y="2533"/>
                  <a:pt x="44796" y="2441"/>
                  <a:pt x="44475" y="2441"/>
                </a:cubicBezTo>
                <a:cubicBezTo>
                  <a:pt x="43844" y="2441"/>
                  <a:pt x="43230" y="2798"/>
                  <a:pt x="42946" y="3421"/>
                </a:cubicBezTo>
                <a:lnTo>
                  <a:pt x="42935" y="3457"/>
                </a:lnTo>
                <a:cubicBezTo>
                  <a:pt x="41565" y="6469"/>
                  <a:pt x="40791" y="9719"/>
                  <a:pt x="40637" y="13017"/>
                </a:cubicBezTo>
                <a:cubicBezTo>
                  <a:pt x="37243" y="14232"/>
                  <a:pt x="34041" y="15541"/>
                  <a:pt x="31004" y="16934"/>
                </a:cubicBezTo>
                <a:cubicBezTo>
                  <a:pt x="31838" y="13958"/>
                  <a:pt x="33231" y="11160"/>
                  <a:pt x="35112" y="8707"/>
                </a:cubicBezTo>
                <a:cubicBezTo>
                  <a:pt x="35231" y="8552"/>
                  <a:pt x="35315" y="8386"/>
                  <a:pt x="35374" y="8207"/>
                </a:cubicBezTo>
                <a:cubicBezTo>
                  <a:pt x="35660" y="7326"/>
                  <a:pt x="35184" y="6386"/>
                  <a:pt x="34302" y="6100"/>
                </a:cubicBezTo>
                <a:cubicBezTo>
                  <a:pt x="34129" y="6040"/>
                  <a:pt x="33952" y="6012"/>
                  <a:pt x="33778" y="6012"/>
                </a:cubicBezTo>
                <a:cubicBezTo>
                  <a:pt x="33080" y="6012"/>
                  <a:pt x="32424" y="6464"/>
                  <a:pt x="32195" y="7159"/>
                </a:cubicBezTo>
                <a:lnTo>
                  <a:pt x="32183" y="7195"/>
                </a:lnTo>
                <a:cubicBezTo>
                  <a:pt x="31159" y="10350"/>
                  <a:pt x="30731" y="13660"/>
                  <a:pt x="30945" y="16970"/>
                </a:cubicBezTo>
                <a:cubicBezTo>
                  <a:pt x="29754" y="17506"/>
                  <a:pt x="28611" y="18066"/>
                  <a:pt x="27480" y="18637"/>
                </a:cubicBezTo>
                <a:cubicBezTo>
                  <a:pt x="25325" y="19732"/>
                  <a:pt x="23277" y="20875"/>
                  <a:pt x="21337" y="22078"/>
                </a:cubicBezTo>
                <a:cubicBezTo>
                  <a:pt x="21991" y="19078"/>
                  <a:pt x="23194" y="16244"/>
                  <a:pt x="24908" y="13696"/>
                </a:cubicBezTo>
                <a:cubicBezTo>
                  <a:pt x="25004" y="13541"/>
                  <a:pt x="25087" y="13363"/>
                  <a:pt x="25135" y="13184"/>
                </a:cubicBezTo>
                <a:cubicBezTo>
                  <a:pt x="25373" y="12291"/>
                  <a:pt x="24837" y="11374"/>
                  <a:pt x="23932" y="11148"/>
                </a:cubicBezTo>
                <a:cubicBezTo>
                  <a:pt x="23789" y="11110"/>
                  <a:pt x="23645" y="11091"/>
                  <a:pt x="23504" y="11091"/>
                </a:cubicBezTo>
                <a:cubicBezTo>
                  <a:pt x="22766" y="11091"/>
                  <a:pt x="22096" y="11591"/>
                  <a:pt x="21896" y="12351"/>
                </a:cubicBezTo>
                <a:lnTo>
                  <a:pt x="21884" y="12386"/>
                </a:lnTo>
                <a:cubicBezTo>
                  <a:pt x="21063" y="15565"/>
                  <a:pt x="20837" y="18875"/>
                  <a:pt x="21241" y="22137"/>
                </a:cubicBezTo>
                <a:cubicBezTo>
                  <a:pt x="18431" y="23840"/>
                  <a:pt x="15753" y="25757"/>
                  <a:pt x="13205" y="27841"/>
                </a:cubicBezTo>
                <a:cubicBezTo>
                  <a:pt x="13836" y="24757"/>
                  <a:pt x="15074" y="21816"/>
                  <a:pt x="16824" y="19197"/>
                </a:cubicBezTo>
                <a:cubicBezTo>
                  <a:pt x="16931" y="19042"/>
                  <a:pt x="17003" y="18863"/>
                  <a:pt x="17062" y="18685"/>
                </a:cubicBezTo>
                <a:cubicBezTo>
                  <a:pt x="17288" y="17780"/>
                  <a:pt x="16753" y="16875"/>
                  <a:pt x="15860" y="16637"/>
                </a:cubicBezTo>
                <a:cubicBezTo>
                  <a:pt x="15721" y="16602"/>
                  <a:pt x="15583" y="16585"/>
                  <a:pt x="15446" y="16585"/>
                </a:cubicBezTo>
                <a:cubicBezTo>
                  <a:pt x="14699" y="16585"/>
                  <a:pt x="14015" y="17085"/>
                  <a:pt x="13824" y="17839"/>
                </a:cubicBezTo>
                <a:lnTo>
                  <a:pt x="13812" y="17875"/>
                </a:lnTo>
                <a:cubicBezTo>
                  <a:pt x="12955" y="21125"/>
                  <a:pt x="12752" y="24519"/>
                  <a:pt x="13193" y="27852"/>
                </a:cubicBezTo>
                <a:cubicBezTo>
                  <a:pt x="11847" y="28960"/>
                  <a:pt x="10597" y="30091"/>
                  <a:pt x="9418" y="31258"/>
                </a:cubicBezTo>
                <a:cubicBezTo>
                  <a:pt x="8704" y="31960"/>
                  <a:pt x="7894" y="32805"/>
                  <a:pt x="7061" y="33758"/>
                </a:cubicBezTo>
                <a:cubicBezTo>
                  <a:pt x="7097" y="30781"/>
                  <a:pt x="7692" y="27841"/>
                  <a:pt x="8799" y="25078"/>
                </a:cubicBezTo>
                <a:cubicBezTo>
                  <a:pt x="8871" y="24912"/>
                  <a:pt x="8906" y="24721"/>
                  <a:pt x="8918" y="24531"/>
                </a:cubicBezTo>
                <a:cubicBezTo>
                  <a:pt x="8978" y="23590"/>
                  <a:pt x="8264" y="22780"/>
                  <a:pt x="7323" y="22745"/>
                </a:cubicBezTo>
                <a:cubicBezTo>
                  <a:pt x="7294" y="22743"/>
                  <a:pt x="7265" y="22742"/>
                  <a:pt x="7237" y="22742"/>
                </a:cubicBezTo>
                <a:cubicBezTo>
                  <a:pt x="6335" y="22742"/>
                  <a:pt x="5596" y="23464"/>
                  <a:pt x="5573" y="24376"/>
                </a:cubicBezTo>
                <a:lnTo>
                  <a:pt x="5573" y="24423"/>
                </a:lnTo>
                <a:cubicBezTo>
                  <a:pt x="5430" y="27650"/>
                  <a:pt x="5882" y="30865"/>
                  <a:pt x="6918" y="33925"/>
                </a:cubicBezTo>
                <a:cubicBezTo>
                  <a:pt x="5096" y="36032"/>
                  <a:pt x="3144" y="38639"/>
                  <a:pt x="1656" y="41580"/>
                </a:cubicBezTo>
                <a:cubicBezTo>
                  <a:pt x="334" y="44212"/>
                  <a:pt x="12" y="45831"/>
                  <a:pt x="1" y="45902"/>
                </a:cubicBezTo>
                <a:lnTo>
                  <a:pt x="513" y="45998"/>
                </a:lnTo>
                <a:cubicBezTo>
                  <a:pt x="524" y="45938"/>
                  <a:pt x="1560" y="40961"/>
                  <a:pt x="7192" y="34413"/>
                </a:cubicBezTo>
                <a:cubicBezTo>
                  <a:pt x="10002" y="36187"/>
                  <a:pt x="13109" y="37401"/>
                  <a:pt x="16384" y="38008"/>
                </a:cubicBezTo>
                <a:lnTo>
                  <a:pt x="16419" y="38020"/>
                </a:lnTo>
                <a:cubicBezTo>
                  <a:pt x="16502" y="38032"/>
                  <a:pt x="16584" y="38038"/>
                  <a:pt x="16666" y="38038"/>
                </a:cubicBezTo>
                <a:cubicBezTo>
                  <a:pt x="17463" y="38038"/>
                  <a:pt x="18173" y="37473"/>
                  <a:pt x="18324" y="36663"/>
                </a:cubicBezTo>
                <a:cubicBezTo>
                  <a:pt x="18491" y="35782"/>
                  <a:pt x="17908" y="34913"/>
                  <a:pt x="17027" y="34722"/>
                </a:cubicBezTo>
                <a:cubicBezTo>
                  <a:pt x="16922" y="34709"/>
                  <a:pt x="16817" y="34700"/>
                  <a:pt x="16715" y="34700"/>
                </a:cubicBezTo>
                <a:cubicBezTo>
                  <a:pt x="16631" y="34700"/>
                  <a:pt x="16548" y="34706"/>
                  <a:pt x="16467" y="34722"/>
                </a:cubicBezTo>
                <a:cubicBezTo>
                  <a:pt x="15244" y="34907"/>
                  <a:pt x="14013" y="35000"/>
                  <a:pt x="12782" y="35000"/>
                </a:cubicBezTo>
                <a:cubicBezTo>
                  <a:pt x="10920" y="35000"/>
                  <a:pt x="9060" y="34788"/>
                  <a:pt x="7240" y="34365"/>
                </a:cubicBezTo>
                <a:cubicBezTo>
                  <a:pt x="8013" y="33472"/>
                  <a:pt x="8883" y="32543"/>
                  <a:pt x="9835" y="31591"/>
                </a:cubicBezTo>
                <a:cubicBezTo>
                  <a:pt x="11002" y="30448"/>
                  <a:pt x="12240" y="29317"/>
                  <a:pt x="13574" y="28233"/>
                </a:cubicBezTo>
                <a:cubicBezTo>
                  <a:pt x="15884" y="30424"/>
                  <a:pt x="18586" y="32186"/>
                  <a:pt x="21539" y="33413"/>
                </a:cubicBezTo>
                <a:lnTo>
                  <a:pt x="21575" y="33425"/>
                </a:lnTo>
                <a:cubicBezTo>
                  <a:pt x="21775" y="33504"/>
                  <a:pt x="21982" y="33541"/>
                  <a:pt x="22186" y="33541"/>
                </a:cubicBezTo>
                <a:cubicBezTo>
                  <a:pt x="22843" y="33541"/>
                  <a:pt x="23469" y="33153"/>
                  <a:pt x="23742" y="32508"/>
                </a:cubicBezTo>
                <a:cubicBezTo>
                  <a:pt x="24087" y="31674"/>
                  <a:pt x="23694" y="30698"/>
                  <a:pt x="22861" y="30341"/>
                </a:cubicBezTo>
                <a:cubicBezTo>
                  <a:pt x="22682" y="30269"/>
                  <a:pt x="22503" y="30222"/>
                  <a:pt x="22313" y="30210"/>
                </a:cubicBezTo>
                <a:cubicBezTo>
                  <a:pt x="19336" y="30043"/>
                  <a:pt x="16431" y="29329"/>
                  <a:pt x="13717" y="28102"/>
                </a:cubicBezTo>
                <a:cubicBezTo>
                  <a:pt x="16181" y="26102"/>
                  <a:pt x="18789" y="24257"/>
                  <a:pt x="21503" y="22602"/>
                </a:cubicBezTo>
                <a:cubicBezTo>
                  <a:pt x="23849" y="24864"/>
                  <a:pt x="26599" y="26674"/>
                  <a:pt x="29611" y="27924"/>
                </a:cubicBezTo>
                <a:lnTo>
                  <a:pt x="29647" y="27936"/>
                </a:lnTo>
                <a:cubicBezTo>
                  <a:pt x="29859" y="28024"/>
                  <a:pt x="30077" y="28066"/>
                  <a:pt x="30292" y="28066"/>
                </a:cubicBezTo>
                <a:cubicBezTo>
                  <a:pt x="30948" y="28066"/>
                  <a:pt x="31569" y="27677"/>
                  <a:pt x="31838" y="27031"/>
                </a:cubicBezTo>
                <a:cubicBezTo>
                  <a:pt x="32195" y="26186"/>
                  <a:pt x="31790" y="25209"/>
                  <a:pt x="30933" y="24852"/>
                </a:cubicBezTo>
                <a:cubicBezTo>
                  <a:pt x="30754" y="24781"/>
                  <a:pt x="30576" y="24733"/>
                  <a:pt x="30385" y="24721"/>
                </a:cubicBezTo>
                <a:cubicBezTo>
                  <a:pt x="27349" y="24554"/>
                  <a:pt x="24373" y="23804"/>
                  <a:pt x="21599" y="22530"/>
                </a:cubicBezTo>
                <a:cubicBezTo>
                  <a:pt x="23551" y="21340"/>
                  <a:pt x="25599" y="20197"/>
                  <a:pt x="27766" y="19101"/>
                </a:cubicBezTo>
                <a:cubicBezTo>
                  <a:pt x="28885" y="18530"/>
                  <a:pt x="30040" y="17970"/>
                  <a:pt x="31219" y="17423"/>
                </a:cubicBezTo>
                <a:cubicBezTo>
                  <a:pt x="33410" y="19816"/>
                  <a:pt x="36029" y="21768"/>
                  <a:pt x="38934" y="23185"/>
                </a:cubicBezTo>
                <a:lnTo>
                  <a:pt x="38970" y="23209"/>
                </a:lnTo>
                <a:cubicBezTo>
                  <a:pt x="39206" y="23324"/>
                  <a:pt x="39456" y="23378"/>
                  <a:pt x="39702" y="23378"/>
                </a:cubicBezTo>
                <a:cubicBezTo>
                  <a:pt x="40323" y="23378"/>
                  <a:pt x="40918" y="23032"/>
                  <a:pt x="41208" y="22435"/>
                </a:cubicBezTo>
                <a:cubicBezTo>
                  <a:pt x="41613" y="21614"/>
                  <a:pt x="41268" y="20613"/>
                  <a:pt x="40446" y="20197"/>
                </a:cubicBezTo>
                <a:cubicBezTo>
                  <a:pt x="40268" y="20113"/>
                  <a:pt x="40089" y="20066"/>
                  <a:pt x="39898" y="20042"/>
                </a:cubicBezTo>
                <a:cubicBezTo>
                  <a:pt x="36910" y="19685"/>
                  <a:pt x="34017" y="18780"/>
                  <a:pt x="31362" y="17363"/>
                </a:cubicBezTo>
                <a:cubicBezTo>
                  <a:pt x="34338" y="15994"/>
                  <a:pt x="37505" y="14708"/>
                  <a:pt x="40851" y="13505"/>
                </a:cubicBezTo>
                <a:cubicBezTo>
                  <a:pt x="42768" y="16113"/>
                  <a:pt x="45161" y="18351"/>
                  <a:pt x="47911" y="20090"/>
                </a:cubicBezTo>
                <a:lnTo>
                  <a:pt x="47935" y="20101"/>
                </a:lnTo>
                <a:cubicBezTo>
                  <a:pt x="48214" y="20279"/>
                  <a:pt x="48525" y="20363"/>
                  <a:pt x="48831" y="20363"/>
                </a:cubicBezTo>
                <a:cubicBezTo>
                  <a:pt x="49387" y="20363"/>
                  <a:pt x="49930" y="20084"/>
                  <a:pt x="50245" y="19578"/>
                </a:cubicBezTo>
                <a:cubicBezTo>
                  <a:pt x="50733" y="18804"/>
                  <a:pt x="50507" y="17768"/>
                  <a:pt x="49721" y="17280"/>
                </a:cubicBezTo>
                <a:cubicBezTo>
                  <a:pt x="49566" y="17173"/>
                  <a:pt x="49388" y="17101"/>
                  <a:pt x="49197" y="17053"/>
                </a:cubicBezTo>
                <a:cubicBezTo>
                  <a:pt x="46268" y="16375"/>
                  <a:pt x="43482" y="15148"/>
                  <a:pt x="40994" y="13446"/>
                </a:cubicBezTo>
                <a:cubicBezTo>
                  <a:pt x="44078" y="12351"/>
                  <a:pt x="47304" y="11315"/>
                  <a:pt x="50685" y="10362"/>
                </a:cubicBezTo>
                <a:cubicBezTo>
                  <a:pt x="52221" y="13255"/>
                  <a:pt x="54281" y="15839"/>
                  <a:pt x="56770" y="17970"/>
                </a:cubicBezTo>
                <a:lnTo>
                  <a:pt x="56805" y="17994"/>
                </a:lnTo>
                <a:cubicBezTo>
                  <a:pt x="57130" y="18302"/>
                  <a:pt x="57544" y="18454"/>
                  <a:pt x="57957" y="18454"/>
                </a:cubicBezTo>
                <a:cubicBezTo>
                  <a:pt x="58423" y="18454"/>
                  <a:pt x="58888" y="18260"/>
                  <a:pt x="59222" y="17875"/>
                </a:cubicBezTo>
                <a:cubicBezTo>
                  <a:pt x="59841" y="17149"/>
                  <a:pt x="59734" y="16041"/>
                  <a:pt x="58972" y="15458"/>
                </a:cubicBezTo>
                <a:cubicBezTo>
                  <a:pt x="58829" y="15327"/>
                  <a:pt x="58675" y="15232"/>
                  <a:pt x="58496" y="15160"/>
                </a:cubicBezTo>
                <a:cubicBezTo>
                  <a:pt x="55650" y="14053"/>
                  <a:pt x="53043" y="12410"/>
                  <a:pt x="50805" y="10338"/>
                </a:cubicBezTo>
                <a:cubicBezTo>
                  <a:pt x="51864" y="10041"/>
                  <a:pt x="52948" y="9743"/>
                  <a:pt x="54043" y="9457"/>
                </a:cubicBezTo>
                <a:cubicBezTo>
                  <a:pt x="54825" y="9387"/>
                  <a:pt x="55609" y="9352"/>
                  <a:pt x="56392" y="9352"/>
                </a:cubicBezTo>
                <a:cubicBezTo>
                  <a:pt x="58518" y="9352"/>
                  <a:pt x="60640" y="9611"/>
                  <a:pt x="62711" y="10124"/>
                </a:cubicBezTo>
                <a:cubicBezTo>
                  <a:pt x="62863" y="10163"/>
                  <a:pt x="63015" y="10182"/>
                  <a:pt x="63163" y="10182"/>
                </a:cubicBezTo>
                <a:cubicBezTo>
                  <a:pt x="64183" y="10182"/>
                  <a:pt x="65041" y="9300"/>
                  <a:pt x="64937" y="8219"/>
                </a:cubicBezTo>
                <a:cubicBezTo>
                  <a:pt x="64848" y="7289"/>
                  <a:pt x="64062" y="6591"/>
                  <a:pt x="63147" y="6591"/>
                </a:cubicBezTo>
                <a:cubicBezTo>
                  <a:pt x="63089" y="6591"/>
                  <a:pt x="63031" y="6594"/>
                  <a:pt x="62973" y="6600"/>
                </a:cubicBezTo>
                <a:lnTo>
                  <a:pt x="62937" y="6600"/>
                </a:lnTo>
                <a:cubicBezTo>
                  <a:pt x="59901" y="6874"/>
                  <a:pt x="56936" y="7648"/>
                  <a:pt x="54162" y="8874"/>
                </a:cubicBezTo>
                <a:cubicBezTo>
                  <a:pt x="53007" y="9172"/>
                  <a:pt x="51864" y="9481"/>
                  <a:pt x="50733" y="9803"/>
                </a:cubicBezTo>
                <a:cubicBezTo>
                  <a:pt x="52281" y="7183"/>
                  <a:pt x="54305" y="4873"/>
                  <a:pt x="56698" y="2992"/>
                </a:cubicBezTo>
                <a:cubicBezTo>
                  <a:pt x="56853" y="2873"/>
                  <a:pt x="56972" y="2730"/>
                  <a:pt x="57079" y="2576"/>
                </a:cubicBezTo>
                <a:cubicBezTo>
                  <a:pt x="57579" y="1790"/>
                  <a:pt x="57353" y="766"/>
                  <a:pt x="56567" y="266"/>
                </a:cubicBezTo>
                <a:cubicBezTo>
                  <a:pt x="56289" y="86"/>
                  <a:pt x="55978" y="0"/>
                  <a:pt x="556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2"/>
          <p:cNvSpPr/>
          <p:nvPr/>
        </p:nvSpPr>
        <p:spPr>
          <a:xfrm>
            <a:off x="2520525" y="366646"/>
            <a:ext cx="1839512" cy="287100"/>
          </a:xfrm>
          <a:custGeom>
            <a:avLst/>
            <a:gdLst/>
            <a:ahLst/>
            <a:cxnLst/>
            <a:rect l="l" t="t" r="r" b="b"/>
            <a:pathLst>
              <a:path w="66116" h="10319" extrusionOk="0">
                <a:moveTo>
                  <a:pt x="41664" y="1"/>
                </a:moveTo>
                <a:cubicBezTo>
                  <a:pt x="38741" y="1"/>
                  <a:pt x="35886" y="1800"/>
                  <a:pt x="33397" y="3532"/>
                </a:cubicBezTo>
                <a:cubicBezTo>
                  <a:pt x="30890" y="5267"/>
                  <a:pt x="28020" y="7095"/>
                  <a:pt x="25079" y="7095"/>
                </a:cubicBezTo>
                <a:cubicBezTo>
                  <a:pt x="24528" y="7095"/>
                  <a:pt x="23974" y="7031"/>
                  <a:pt x="23420" y="6890"/>
                </a:cubicBezTo>
                <a:cubicBezTo>
                  <a:pt x="21485" y="6392"/>
                  <a:pt x="19725" y="4970"/>
                  <a:pt x="17776" y="4970"/>
                </a:cubicBezTo>
                <a:cubicBezTo>
                  <a:pt x="17627" y="4970"/>
                  <a:pt x="17476" y="4979"/>
                  <a:pt x="17324" y="4997"/>
                </a:cubicBezTo>
                <a:cubicBezTo>
                  <a:pt x="15062" y="5259"/>
                  <a:pt x="13466" y="7521"/>
                  <a:pt x="11228" y="7961"/>
                </a:cubicBezTo>
                <a:cubicBezTo>
                  <a:pt x="10933" y="8020"/>
                  <a:pt x="10639" y="8045"/>
                  <a:pt x="10345" y="8045"/>
                </a:cubicBezTo>
                <a:cubicBezTo>
                  <a:pt x="8546" y="8045"/>
                  <a:pt x="6749" y="7104"/>
                  <a:pt x="4918" y="7104"/>
                </a:cubicBezTo>
                <a:cubicBezTo>
                  <a:pt x="2929" y="7128"/>
                  <a:pt x="1120" y="8223"/>
                  <a:pt x="179" y="9961"/>
                </a:cubicBezTo>
                <a:cubicBezTo>
                  <a:pt x="108" y="10081"/>
                  <a:pt x="60" y="10200"/>
                  <a:pt x="0" y="10319"/>
                </a:cubicBezTo>
                <a:lnTo>
                  <a:pt x="66116" y="10319"/>
                </a:lnTo>
                <a:cubicBezTo>
                  <a:pt x="64296" y="8779"/>
                  <a:pt x="61985" y="7936"/>
                  <a:pt x="59597" y="7936"/>
                </a:cubicBezTo>
                <a:cubicBezTo>
                  <a:pt x="59547" y="7936"/>
                  <a:pt x="59498" y="7937"/>
                  <a:pt x="59448" y="7937"/>
                </a:cubicBezTo>
                <a:cubicBezTo>
                  <a:pt x="58266" y="7966"/>
                  <a:pt x="57085" y="8215"/>
                  <a:pt x="55909" y="8215"/>
                </a:cubicBezTo>
                <a:cubicBezTo>
                  <a:pt x="55592" y="8215"/>
                  <a:pt x="55275" y="8197"/>
                  <a:pt x="54960" y="8152"/>
                </a:cubicBezTo>
                <a:cubicBezTo>
                  <a:pt x="50245" y="7485"/>
                  <a:pt x="47971" y="1449"/>
                  <a:pt x="43387" y="222"/>
                </a:cubicBezTo>
                <a:cubicBezTo>
                  <a:pt x="42811" y="70"/>
                  <a:pt x="42236" y="1"/>
                  <a:pt x="416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2"/>
          <p:cNvSpPr/>
          <p:nvPr/>
        </p:nvSpPr>
        <p:spPr>
          <a:xfrm rot="856401">
            <a:off x="3774531" y="1488247"/>
            <a:ext cx="693519" cy="215978"/>
          </a:xfrm>
          <a:custGeom>
            <a:avLst/>
            <a:gdLst/>
            <a:ahLst/>
            <a:cxnLst/>
            <a:rect l="l" t="t" r="r" b="b"/>
            <a:pathLst>
              <a:path w="31767" h="9893" extrusionOk="0">
                <a:moveTo>
                  <a:pt x="27459" y="0"/>
                </a:moveTo>
                <a:cubicBezTo>
                  <a:pt x="26799" y="0"/>
                  <a:pt x="26136" y="54"/>
                  <a:pt x="25480" y="153"/>
                </a:cubicBezTo>
                <a:cubicBezTo>
                  <a:pt x="23289" y="510"/>
                  <a:pt x="21205" y="1403"/>
                  <a:pt x="19431" y="2748"/>
                </a:cubicBezTo>
                <a:cubicBezTo>
                  <a:pt x="18050" y="3772"/>
                  <a:pt x="16848" y="5011"/>
                  <a:pt x="15859" y="6404"/>
                </a:cubicBezTo>
                <a:cubicBezTo>
                  <a:pt x="14871" y="5034"/>
                  <a:pt x="13681" y="3820"/>
                  <a:pt x="12323" y="2808"/>
                </a:cubicBezTo>
                <a:cubicBezTo>
                  <a:pt x="10549" y="1463"/>
                  <a:pt x="8466" y="570"/>
                  <a:pt x="6275" y="212"/>
                </a:cubicBezTo>
                <a:cubicBezTo>
                  <a:pt x="5619" y="113"/>
                  <a:pt x="4957" y="60"/>
                  <a:pt x="4298" y="60"/>
                </a:cubicBezTo>
                <a:cubicBezTo>
                  <a:pt x="2817" y="60"/>
                  <a:pt x="1352" y="332"/>
                  <a:pt x="0" y="974"/>
                </a:cubicBezTo>
                <a:cubicBezTo>
                  <a:pt x="2000" y="1177"/>
                  <a:pt x="3977" y="1641"/>
                  <a:pt x="5870" y="2344"/>
                </a:cubicBezTo>
                <a:cubicBezTo>
                  <a:pt x="7727" y="3022"/>
                  <a:pt x="9466" y="3975"/>
                  <a:pt x="11049" y="5154"/>
                </a:cubicBezTo>
                <a:cubicBezTo>
                  <a:pt x="12335" y="6118"/>
                  <a:pt x="13526" y="7213"/>
                  <a:pt x="14597" y="8416"/>
                </a:cubicBezTo>
                <a:cubicBezTo>
                  <a:pt x="14895" y="8737"/>
                  <a:pt x="15193" y="9083"/>
                  <a:pt x="15478" y="9416"/>
                </a:cubicBezTo>
                <a:cubicBezTo>
                  <a:pt x="15609" y="9583"/>
                  <a:pt x="15728" y="9737"/>
                  <a:pt x="15859" y="9892"/>
                </a:cubicBezTo>
                <a:cubicBezTo>
                  <a:pt x="16002" y="9714"/>
                  <a:pt x="16145" y="9535"/>
                  <a:pt x="16300" y="9356"/>
                </a:cubicBezTo>
                <a:cubicBezTo>
                  <a:pt x="16574" y="9035"/>
                  <a:pt x="16848" y="8702"/>
                  <a:pt x="17133" y="8392"/>
                </a:cubicBezTo>
                <a:cubicBezTo>
                  <a:pt x="18217" y="7178"/>
                  <a:pt x="19419" y="6070"/>
                  <a:pt x="20729" y="5094"/>
                </a:cubicBezTo>
                <a:cubicBezTo>
                  <a:pt x="22301" y="3903"/>
                  <a:pt x="24051" y="2963"/>
                  <a:pt x="25896" y="2272"/>
                </a:cubicBezTo>
                <a:cubicBezTo>
                  <a:pt x="27789" y="1570"/>
                  <a:pt x="29766" y="1117"/>
                  <a:pt x="31766" y="915"/>
                </a:cubicBezTo>
                <a:cubicBezTo>
                  <a:pt x="30415" y="272"/>
                  <a:pt x="28943" y="0"/>
                  <a:pt x="27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2"/>
          <p:cNvSpPr/>
          <p:nvPr/>
        </p:nvSpPr>
        <p:spPr>
          <a:xfrm>
            <a:off x="7165050" y="910205"/>
            <a:ext cx="668074" cy="208173"/>
          </a:xfrm>
          <a:custGeom>
            <a:avLst/>
            <a:gdLst/>
            <a:ahLst/>
            <a:cxnLst/>
            <a:rect l="l" t="t" r="r" b="b"/>
            <a:pathLst>
              <a:path w="30600" h="9535" extrusionOk="0">
                <a:moveTo>
                  <a:pt x="26429" y="0"/>
                </a:moveTo>
                <a:cubicBezTo>
                  <a:pt x="25802" y="0"/>
                  <a:pt x="25174" y="50"/>
                  <a:pt x="24551" y="140"/>
                </a:cubicBezTo>
                <a:cubicBezTo>
                  <a:pt x="22432" y="498"/>
                  <a:pt x="20432" y="1355"/>
                  <a:pt x="18717" y="2653"/>
                </a:cubicBezTo>
                <a:cubicBezTo>
                  <a:pt x="17396" y="3641"/>
                  <a:pt x="16241" y="4831"/>
                  <a:pt x="15277" y="6177"/>
                </a:cubicBezTo>
                <a:cubicBezTo>
                  <a:pt x="14324" y="4855"/>
                  <a:pt x="13181" y="3677"/>
                  <a:pt x="11883" y="2700"/>
                </a:cubicBezTo>
                <a:cubicBezTo>
                  <a:pt x="10169" y="1414"/>
                  <a:pt x="8168" y="557"/>
                  <a:pt x="6049" y="200"/>
                </a:cubicBezTo>
                <a:cubicBezTo>
                  <a:pt x="5434" y="111"/>
                  <a:pt x="4813" y="62"/>
                  <a:pt x="4195" y="62"/>
                </a:cubicBezTo>
                <a:cubicBezTo>
                  <a:pt x="2754" y="62"/>
                  <a:pt x="1325" y="325"/>
                  <a:pt x="1" y="950"/>
                </a:cubicBezTo>
                <a:cubicBezTo>
                  <a:pt x="1942" y="1141"/>
                  <a:pt x="3835" y="1581"/>
                  <a:pt x="5656" y="2260"/>
                </a:cubicBezTo>
                <a:cubicBezTo>
                  <a:pt x="7442" y="2915"/>
                  <a:pt x="9121" y="3831"/>
                  <a:pt x="10645" y="4974"/>
                </a:cubicBezTo>
                <a:cubicBezTo>
                  <a:pt x="11883" y="5903"/>
                  <a:pt x="13026" y="6951"/>
                  <a:pt x="14062" y="8106"/>
                </a:cubicBezTo>
                <a:cubicBezTo>
                  <a:pt x="14348" y="8415"/>
                  <a:pt x="14634" y="8749"/>
                  <a:pt x="14907" y="9082"/>
                </a:cubicBezTo>
                <a:cubicBezTo>
                  <a:pt x="15038" y="9237"/>
                  <a:pt x="15157" y="9392"/>
                  <a:pt x="15277" y="9534"/>
                </a:cubicBezTo>
                <a:cubicBezTo>
                  <a:pt x="15419" y="9368"/>
                  <a:pt x="15550" y="9189"/>
                  <a:pt x="15705" y="9022"/>
                </a:cubicBezTo>
                <a:cubicBezTo>
                  <a:pt x="15967" y="8701"/>
                  <a:pt x="16229" y="8391"/>
                  <a:pt x="16503" y="8094"/>
                </a:cubicBezTo>
                <a:cubicBezTo>
                  <a:pt x="17551" y="6927"/>
                  <a:pt x="18706" y="5855"/>
                  <a:pt x="19956" y="4915"/>
                </a:cubicBezTo>
                <a:cubicBezTo>
                  <a:pt x="21480" y="3772"/>
                  <a:pt x="23158" y="2855"/>
                  <a:pt x="24944" y="2200"/>
                </a:cubicBezTo>
                <a:cubicBezTo>
                  <a:pt x="26766" y="1522"/>
                  <a:pt x="28659" y="1081"/>
                  <a:pt x="30600" y="890"/>
                </a:cubicBezTo>
                <a:cubicBezTo>
                  <a:pt x="29282" y="261"/>
                  <a:pt x="27861" y="0"/>
                  <a:pt x="26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2"/>
          <p:cNvSpPr/>
          <p:nvPr/>
        </p:nvSpPr>
        <p:spPr>
          <a:xfrm>
            <a:off x="4360025" y="2364997"/>
            <a:ext cx="2166702" cy="406942"/>
          </a:xfrm>
          <a:custGeom>
            <a:avLst/>
            <a:gdLst/>
            <a:ahLst/>
            <a:cxnLst/>
            <a:rect l="l" t="t" r="r" b="b"/>
            <a:pathLst>
              <a:path w="62199" h="11682" extrusionOk="0">
                <a:moveTo>
                  <a:pt x="31603" y="1"/>
                </a:moveTo>
                <a:cubicBezTo>
                  <a:pt x="31295" y="1"/>
                  <a:pt x="30984" y="28"/>
                  <a:pt x="30671" y="85"/>
                </a:cubicBezTo>
                <a:cubicBezTo>
                  <a:pt x="26290" y="871"/>
                  <a:pt x="24540" y="6955"/>
                  <a:pt x="20194" y="7931"/>
                </a:cubicBezTo>
                <a:cubicBezTo>
                  <a:pt x="19769" y="8027"/>
                  <a:pt x="19344" y="8068"/>
                  <a:pt x="18920" y="8068"/>
                </a:cubicBezTo>
                <a:cubicBezTo>
                  <a:pt x="16766" y="8068"/>
                  <a:pt x="14619" y="7005"/>
                  <a:pt x="12431" y="6657"/>
                </a:cubicBezTo>
                <a:cubicBezTo>
                  <a:pt x="11897" y="6573"/>
                  <a:pt x="11362" y="6534"/>
                  <a:pt x="10827" y="6534"/>
                </a:cubicBezTo>
                <a:cubicBezTo>
                  <a:pt x="7858" y="6534"/>
                  <a:pt x="4925" y="7762"/>
                  <a:pt x="2513" y="9538"/>
                </a:cubicBezTo>
                <a:cubicBezTo>
                  <a:pt x="1620" y="10193"/>
                  <a:pt x="787" y="10907"/>
                  <a:pt x="1" y="11681"/>
                </a:cubicBezTo>
                <a:lnTo>
                  <a:pt x="62199" y="11681"/>
                </a:lnTo>
                <a:lnTo>
                  <a:pt x="59901" y="9145"/>
                </a:lnTo>
                <a:cubicBezTo>
                  <a:pt x="58627" y="7729"/>
                  <a:pt x="57246" y="6252"/>
                  <a:pt x="55401" y="5776"/>
                </a:cubicBezTo>
                <a:cubicBezTo>
                  <a:pt x="54934" y="5653"/>
                  <a:pt x="54467" y="5600"/>
                  <a:pt x="53999" y="5600"/>
                </a:cubicBezTo>
                <a:cubicBezTo>
                  <a:pt x="51243" y="5600"/>
                  <a:pt x="48475" y="7429"/>
                  <a:pt x="45633" y="7429"/>
                </a:cubicBezTo>
                <a:cubicBezTo>
                  <a:pt x="45456" y="7429"/>
                  <a:pt x="45279" y="7422"/>
                  <a:pt x="45102" y="7407"/>
                </a:cubicBezTo>
                <a:cubicBezTo>
                  <a:pt x="42339" y="7181"/>
                  <a:pt x="40149" y="5085"/>
                  <a:pt x="38065" y="3240"/>
                </a:cubicBezTo>
                <a:cubicBezTo>
                  <a:pt x="36230" y="1616"/>
                  <a:pt x="33993" y="1"/>
                  <a:pt x="316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2"/>
          <p:cNvSpPr/>
          <p:nvPr/>
        </p:nvSpPr>
        <p:spPr>
          <a:xfrm>
            <a:off x="261825" y="3742575"/>
            <a:ext cx="730775" cy="1400925"/>
          </a:xfrm>
          <a:custGeom>
            <a:avLst/>
            <a:gdLst/>
            <a:ahLst/>
            <a:cxnLst/>
            <a:rect l="l" t="t" r="r" b="b"/>
            <a:pathLst>
              <a:path w="29231" h="56037" extrusionOk="0">
                <a:moveTo>
                  <a:pt x="6020" y="1"/>
                </a:moveTo>
                <a:cubicBezTo>
                  <a:pt x="5765" y="1"/>
                  <a:pt x="5502" y="105"/>
                  <a:pt x="5275" y="339"/>
                </a:cubicBezTo>
                <a:cubicBezTo>
                  <a:pt x="3334" y="2339"/>
                  <a:pt x="1917" y="5042"/>
                  <a:pt x="1072" y="7983"/>
                </a:cubicBezTo>
                <a:cubicBezTo>
                  <a:pt x="691" y="9328"/>
                  <a:pt x="417" y="10698"/>
                  <a:pt x="262" y="12091"/>
                </a:cubicBezTo>
                <a:cubicBezTo>
                  <a:pt x="1679" y="13055"/>
                  <a:pt x="3120" y="13948"/>
                  <a:pt x="4584" y="14769"/>
                </a:cubicBezTo>
                <a:cubicBezTo>
                  <a:pt x="3096" y="14436"/>
                  <a:pt x="1608" y="14055"/>
                  <a:pt x="131" y="13626"/>
                </a:cubicBezTo>
                <a:lnTo>
                  <a:pt x="131" y="13626"/>
                </a:lnTo>
                <a:cubicBezTo>
                  <a:pt x="0" y="15853"/>
                  <a:pt x="60" y="18079"/>
                  <a:pt x="310" y="20294"/>
                </a:cubicBezTo>
                <a:cubicBezTo>
                  <a:pt x="715" y="24032"/>
                  <a:pt x="1548" y="27712"/>
                  <a:pt x="2810" y="31271"/>
                </a:cubicBezTo>
                <a:cubicBezTo>
                  <a:pt x="4144" y="31307"/>
                  <a:pt x="5834" y="31510"/>
                  <a:pt x="6870" y="32343"/>
                </a:cubicBezTo>
                <a:cubicBezTo>
                  <a:pt x="7120" y="32545"/>
                  <a:pt x="7370" y="32736"/>
                  <a:pt x="7620" y="32938"/>
                </a:cubicBezTo>
                <a:cubicBezTo>
                  <a:pt x="7335" y="32879"/>
                  <a:pt x="7049" y="32819"/>
                  <a:pt x="6763" y="32760"/>
                </a:cubicBezTo>
                <a:cubicBezTo>
                  <a:pt x="5596" y="32522"/>
                  <a:pt x="4406" y="32391"/>
                  <a:pt x="3215" y="32391"/>
                </a:cubicBezTo>
                <a:cubicBezTo>
                  <a:pt x="3763" y="33843"/>
                  <a:pt x="4382" y="35260"/>
                  <a:pt x="5072" y="36665"/>
                </a:cubicBezTo>
                <a:cubicBezTo>
                  <a:pt x="6608" y="36998"/>
                  <a:pt x="8132" y="37272"/>
                  <a:pt x="9656" y="37487"/>
                </a:cubicBezTo>
                <a:cubicBezTo>
                  <a:pt x="8358" y="37689"/>
                  <a:pt x="7061" y="37856"/>
                  <a:pt x="5751" y="37998"/>
                </a:cubicBezTo>
                <a:cubicBezTo>
                  <a:pt x="6930" y="40225"/>
                  <a:pt x="8275" y="42356"/>
                  <a:pt x="9775" y="44380"/>
                </a:cubicBezTo>
                <a:cubicBezTo>
                  <a:pt x="10363" y="44310"/>
                  <a:pt x="10912" y="44274"/>
                  <a:pt x="11424" y="44274"/>
                </a:cubicBezTo>
                <a:cubicBezTo>
                  <a:pt x="12561" y="44274"/>
                  <a:pt x="13512" y="44451"/>
                  <a:pt x="14276" y="44821"/>
                </a:cubicBezTo>
                <a:cubicBezTo>
                  <a:pt x="14574" y="44964"/>
                  <a:pt x="14859" y="45095"/>
                  <a:pt x="15157" y="45237"/>
                </a:cubicBezTo>
                <a:cubicBezTo>
                  <a:pt x="14859" y="45249"/>
                  <a:pt x="14562" y="45249"/>
                  <a:pt x="14264" y="45261"/>
                </a:cubicBezTo>
                <a:cubicBezTo>
                  <a:pt x="13061" y="45309"/>
                  <a:pt x="11871" y="45404"/>
                  <a:pt x="10692" y="45571"/>
                </a:cubicBezTo>
                <a:cubicBezTo>
                  <a:pt x="13026" y="48536"/>
                  <a:pt x="15764" y="51262"/>
                  <a:pt x="18955" y="53215"/>
                </a:cubicBezTo>
                <a:cubicBezTo>
                  <a:pt x="21312" y="54655"/>
                  <a:pt x="23908" y="55667"/>
                  <a:pt x="26456" y="55977"/>
                </a:cubicBezTo>
                <a:cubicBezTo>
                  <a:pt x="26799" y="56017"/>
                  <a:pt x="27101" y="56036"/>
                  <a:pt x="27366" y="56036"/>
                </a:cubicBezTo>
                <a:cubicBezTo>
                  <a:pt x="28047" y="56036"/>
                  <a:pt x="28481" y="55907"/>
                  <a:pt x="28730" y="55667"/>
                </a:cubicBezTo>
                <a:lnTo>
                  <a:pt x="28766" y="55679"/>
                </a:lnTo>
                <a:lnTo>
                  <a:pt x="28825" y="55560"/>
                </a:lnTo>
                <a:cubicBezTo>
                  <a:pt x="29230" y="55024"/>
                  <a:pt x="28980" y="54036"/>
                  <a:pt x="28575" y="52655"/>
                </a:cubicBezTo>
                <a:cubicBezTo>
                  <a:pt x="27385" y="48559"/>
                  <a:pt x="25277" y="44773"/>
                  <a:pt x="23075" y="41368"/>
                </a:cubicBezTo>
                <a:cubicBezTo>
                  <a:pt x="21860" y="42142"/>
                  <a:pt x="20634" y="42892"/>
                  <a:pt x="19396" y="43618"/>
                </a:cubicBezTo>
                <a:cubicBezTo>
                  <a:pt x="20384" y="42523"/>
                  <a:pt x="21384" y="41427"/>
                  <a:pt x="22384" y="40344"/>
                </a:cubicBezTo>
                <a:cubicBezTo>
                  <a:pt x="19777" y="36475"/>
                  <a:pt x="16895" y="32855"/>
                  <a:pt x="14490" y="28831"/>
                </a:cubicBezTo>
                <a:cubicBezTo>
                  <a:pt x="13954" y="27914"/>
                  <a:pt x="13442" y="26985"/>
                  <a:pt x="12954" y="26045"/>
                </a:cubicBezTo>
                <a:lnTo>
                  <a:pt x="12895" y="26045"/>
                </a:lnTo>
                <a:cubicBezTo>
                  <a:pt x="11502" y="26080"/>
                  <a:pt x="10121" y="26199"/>
                  <a:pt x="8739" y="26426"/>
                </a:cubicBezTo>
                <a:lnTo>
                  <a:pt x="7846" y="26569"/>
                </a:lnTo>
                <a:cubicBezTo>
                  <a:pt x="8085" y="26378"/>
                  <a:pt x="8323" y="26188"/>
                  <a:pt x="8573" y="26009"/>
                </a:cubicBezTo>
                <a:lnTo>
                  <a:pt x="8620" y="25961"/>
                </a:lnTo>
                <a:cubicBezTo>
                  <a:pt x="9478" y="25318"/>
                  <a:pt x="10752" y="24985"/>
                  <a:pt x="12383" y="24890"/>
                </a:cubicBezTo>
                <a:cubicBezTo>
                  <a:pt x="8823" y="17532"/>
                  <a:pt x="7013" y="9447"/>
                  <a:pt x="7108" y="1268"/>
                </a:cubicBezTo>
                <a:cubicBezTo>
                  <a:pt x="7125" y="526"/>
                  <a:pt x="6593" y="1"/>
                  <a:pt x="60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2"/>
          <p:cNvGrpSpPr/>
          <p:nvPr/>
        </p:nvGrpSpPr>
        <p:grpSpPr>
          <a:xfrm>
            <a:off x="4710287" y="653761"/>
            <a:ext cx="1062980" cy="1062980"/>
            <a:chOff x="2347900" y="2987100"/>
            <a:chExt cx="940025" cy="940025"/>
          </a:xfrm>
        </p:grpSpPr>
        <p:sp>
          <p:nvSpPr>
            <p:cNvPr id="593" name="Google Shape;593;p32"/>
            <p:cNvSpPr/>
            <p:nvPr/>
          </p:nvSpPr>
          <p:spPr>
            <a:xfrm>
              <a:off x="2496725" y="3169025"/>
              <a:ext cx="642675" cy="575475"/>
            </a:xfrm>
            <a:custGeom>
              <a:avLst/>
              <a:gdLst/>
              <a:ahLst/>
              <a:cxnLst/>
              <a:rect l="l" t="t" r="r" b="b"/>
              <a:pathLst>
                <a:path w="25707" h="23019" extrusionOk="0">
                  <a:moveTo>
                    <a:pt x="12857" y="0"/>
                  </a:moveTo>
                  <a:cubicBezTo>
                    <a:pt x="11751" y="0"/>
                    <a:pt x="10627" y="161"/>
                    <a:pt x="9514" y="498"/>
                  </a:cubicBezTo>
                  <a:cubicBezTo>
                    <a:pt x="3442" y="2344"/>
                    <a:pt x="1" y="8761"/>
                    <a:pt x="1846" y="14845"/>
                  </a:cubicBezTo>
                  <a:cubicBezTo>
                    <a:pt x="3345" y="19819"/>
                    <a:pt x="7916" y="23019"/>
                    <a:pt x="12858" y="23019"/>
                  </a:cubicBezTo>
                  <a:cubicBezTo>
                    <a:pt x="13961" y="23019"/>
                    <a:pt x="15083" y="22859"/>
                    <a:pt x="16193" y="22525"/>
                  </a:cubicBezTo>
                  <a:cubicBezTo>
                    <a:pt x="22265" y="20679"/>
                    <a:pt x="25706" y="14250"/>
                    <a:pt x="23861" y="8178"/>
                  </a:cubicBezTo>
                  <a:cubicBezTo>
                    <a:pt x="22363" y="3207"/>
                    <a:pt x="17796" y="0"/>
                    <a:pt x="12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2807475" y="2987100"/>
              <a:ext cx="20875" cy="108975"/>
            </a:xfrm>
            <a:custGeom>
              <a:avLst/>
              <a:gdLst/>
              <a:ahLst/>
              <a:cxnLst/>
              <a:rect l="l" t="t" r="r" b="b"/>
              <a:pathLst>
                <a:path w="835" h="4359" extrusionOk="0">
                  <a:moveTo>
                    <a:pt x="1" y="1"/>
                  </a:moveTo>
                  <a:lnTo>
                    <a:pt x="1" y="4358"/>
                  </a:lnTo>
                  <a:lnTo>
                    <a:pt x="834" y="4358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573825" y="3044550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727" y="1"/>
                  </a:moveTo>
                  <a:lnTo>
                    <a:pt x="0" y="429"/>
                  </a:lnTo>
                  <a:lnTo>
                    <a:pt x="2179" y="4203"/>
                  </a:lnTo>
                  <a:lnTo>
                    <a:pt x="2905" y="3787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405650" y="3213025"/>
              <a:ext cx="104800" cy="72650"/>
            </a:xfrm>
            <a:custGeom>
              <a:avLst/>
              <a:gdLst/>
              <a:ahLst/>
              <a:cxnLst/>
              <a:rect l="l" t="t" r="r" b="b"/>
              <a:pathLst>
                <a:path w="4192" h="2906" extrusionOk="0">
                  <a:moveTo>
                    <a:pt x="417" y="0"/>
                  </a:moveTo>
                  <a:lnTo>
                    <a:pt x="0" y="727"/>
                  </a:lnTo>
                  <a:lnTo>
                    <a:pt x="3775" y="2906"/>
                  </a:lnTo>
                  <a:lnTo>
                    <a:pt x="4191" y="217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2347900" y="3446375"/>
              <a:ext cx="108975" cy="21175"/>
            </a:xfrm>
            <a:custGeom>
              <a:avLst/>
              <a:gdLst/>
              <a:ahLst/>
              <a:cxnLst/>
              <a:rect l="l" t="t" r="r" b="b"/>
              <a:pathLst>
                <a:path w="4359" h="847" extrusionOk="0">
                  <a:moveTo>
                    <a:pt x="1" y="1"/>
                  </a:moveTo>
                  <a:lnTo>
                    <a:pt x="1" y="846"/>
                  </a:lnTo>
                  <a:lnTo>
                    <a:pt x="4358" y="846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405650" y="3628250"/>
              <a:ext cx="105100" cy="72950"/>
            </a:xfrm>
            <a:custGeom>
              <a:avLst/>
              <a:gdLst/>
              <a:ahLst/>
              <a:cxnLst/>
              <a:rect l="l" t="t" r="r" b="b"/>
              <a:pathLst>
                <a:path w="4204" h="2918" extrusionOk="0">
                  <a:moveTo>
                    <a:pt x="3775" y="1"/>
                  </a:moveTo>
                  <a:lnTo>
                    <a:pt x="0" y="2180"/>
                  </a:lnTo>
                  <a:lnTo>
                    <a:pt x="417" y="2918"/>
                  </a:lnTo>
                  <a:lnTo>
                    <a:pt x="4203" y="739"/>
                  </a:lnTo>
                  <a:lnTo>
                    <a:pt x="3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2573825" y="3763975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2179" y="1"/>
                  </a:moveTo>
                  <a:lnTo>
                    <a:pt x="0" y="3775"/>
                  </a:lnTo>
                  <a:lnTo>
                    <a:pt x="727" y="4204"/>
                  </a:lnTo>
                  <a:lnTo>
                    <a:pt x="2905" y="430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807475" y="3817850"/>
              <a:ext cx="20875" cy="109275"/>
            </a:xfrm>
            <a:custGeom>
              <a:avLst/>
              <a:gdLst/>
              <a:ahLst/>
              <a:cxnLst/>
              <a:rect l="l" t="t" r="r" b="b"/>
              <a:pathLst>
                <a:path w="835" h="4371" extrusionOk="0">
                  <a:moveTo>
                    <a:pt x="1" y="1"/>
                  </a:moveTo>
                  <a:lnTo>
                    <a:pt x="1" y="4371"/>
                  </a:lnTo>
                  <a:lnTo>
                    <a:pt x="834" y="4371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989350" y="3764275"/>
              <a:ext cx="72650" cy="105100"/>
            </a:xfrm>
            <a:custGeom>
              <a:avLst/>
              <a:gdLst/>
              <a:ahLst/>
              <a:cxnLst/>
              <a:rect l="l" t="t" r="r" b="b"/>
              <a:pathLst>
                <a:path w="2906" h="4204" extrusionOk="0">
                  <a:moveTo>
                    <a:pt x="727" y="1"/>
                  </a:moveTo>
                  <a:lnTo>
                    <a:pt x="0" y="429"/>
                  </a:lnTo>
                  <a:lnTo>
                    <a:pt x="2179" y="4204"/>
                  </a:lnTo>
                  <a:lnTo>
                    <a:pt x="2906" y="3775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125375" y="3628250"/>
              <a:ext cx="104800" cy="72950"/>
            </a:xfrm>
            <a:custGeom>
              <a:avLst/>
              <a:gdLst/>
              <a:ahLst/>
              <a:cxnLst/>
              <a:rect l="l" t="t" r="r" b="b"/>
              <a:pathLst>
                <a:path w="4192" h="2918" extrusionOk="0">
                  <a:moveTo>
                    <a:pt x="417" y="1"/>
                  </a:moveTo>
                  <a:lnTo>
                    <a:pt x="1" y="739"/>
                  </a:lnTo>
                  <a:lnTo>
                    <a:pt x="3775" y="2918"/>
                  </a:lnTo>
                  <a:lnTo>
                    <a:pt x="4192" y="2180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3178950" y="3446375"/>
              <a:ext cx="108975" cy="21175"/>
            </a:xfrm>
            <a:custGeom>
              <a:avLst/>
              <a:gdLst/>
              <a:ahLst/>
              <a:cxnLst/>
              <a:rect l="l" t="t" r="r" b="b"/>
              <a:pathLst>
                <a:path w="4359" h="847" extrusionOk="0">
                  <a:moveTo>
                    <a:pt x="1" y="1"/>
                  </a:moveTo>
                  <a:lnTo>
                    <a:pt x="1" y="846"/>
                  </a:lnTo>
                  <a:lnTo>
                    <a:pt x="4358" y="846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3125375" y="3212725"/>
              <a:ext cx="104800" cy="72950"/>
            </a:xfrm>
            <a:custGeom>
              <a:avLst/>
              <a:gdLst/>
              <a:ahLst/>
              <a:cxnLst/>
              <a:rect l="l" t="t" r="r" b="b"/>
              <a:pathLst>
                <a:path w="4192" h="2918" extrusionOk="0">
                  <a:moveTo>
                    <a:pt x="3775" y="1"/>
                  </a:moveTo>
                  <a:lnTo>
                    <a:pt x="1" y="2179"/>
                  </a:lnTo>
                  <a:lnTo>
                    <a:pt x="417" y="2918"/>
                  </a:lnTo>
                  <a:lnTo>
                    <a:pt x="4192" y="739"/>
                  </a:lnTo>
                  <a:lnTo>
                    <a:pt x="3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2989050" y="3044550"/>
              <a:ext cx="72950" cy="104800"/>
            </a:xfrm>
            <a:custGeom>
              <a:avLst/>
              <a:gdLst/>
              <a:ahLst/>
              <a:cxnLst/>
              <a:rect l="l" t="t" r="r" b="b"/>
              <a:pathLst>
                <a:path w="2918" h="4192" extrusionOk="0">
                  <a:moveTo>
                    <a:pt x="2179" y="1"/>
                  </a:moveTo>
                  <a:lnTo>
                    <a:pt x="1" y="3775"/>
                  </a:lnTo>
                  <a:lnTo>
                    <a:pt x="739" y="4192"/>
                  </a:lnTo>
                  <a:lnTo>
                    <a:pt x="2918" y="417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6"/>
          <p:cNvSpPr txBox="1">
            <a:spLocks noGrp="1"/>
          </p:cNvSpPr>
          <p:nvPr>
            <p:ph type="title"/>
          </p:nvPr>
        </p:nvSpPr>
        <p:spPr>
          <a:xfrm>
            <a:off x="1806677" y="-125362"/>
            <a:ext cx="6541497" cy="921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0000"/>
                </a:solidFill>
              </a:rPr>
              <a:t>CURD -OPERATIONS</a:t>
            </a:r>
            <a:endParaRPr sz="48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9B2ABE-8BEF-A380-415B-32AADD54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729940"/>
            <a:ext cx="7991707" cy="4495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48"/>
          <p:cNvGrpSpPr/>
          <p:nvPr/>
        </p:nvGrpSpPr>
        <p:grpSpPr>
          <a:xfrm>
            <a:off x="-1285975" y="-110793"/>
            <a:ext cx="10429976" cy="5838595"/>
            <a:chOff x="-1285975" y="-110793"/>
            <a:chExt cx="10429976" cy="5838595"/>
          </a:xfrm>
        </p:grpSpPr>
        <p:sp>
          <p:nvSpPr>
            <p:cNvPr id="954" name="Google Shape;954;p48"/>
            <p:cNvSpPr/>
            <p:nvPr/>
          </p:nvSpPr>
          <p:spPr>
            <a:xfrm>
              <a:off x="-1285975" y="729947"/>
              <a:ext cx="2166702" cy="406942"/>
            </a:xfrm>
            <a:custGeom>
              <a:avLst/>
              <a:gdLst/>
              <a:ahLst/>
              <a:cxnLst/>
              <a:rect l="l" t="t" r="r" b="b"/>
              <a:pathLst>
                <a:path w="62199" h="11682" extrusionOk="0">
                  <a:moveTo>
                    <a:pt x="31603" y="1"/>
                  </a:moveTo>
                  <a:cubicBezTo>
                    <a:pt x="31295" y="1"/>
                    <a:pt x="30984" y="28"/>
                    <a:pt x="30671" y="85"/>
                  </a:cubicBezTo>
                  <a:cubicBezTo>
                    <a:pt x="26290" y="871"/>
                    <a:pt x="24540" y="6955"/>
                    <a:pt x="20194" y="7931"/>
                  </a:cubicBezTo>
                  <a:cubicBezTo>
                    <a:pt x="19769" y="8027"/>
                    <a:pt x="19344" y="8068"/>
                    <a:pt x="18920" y="8068"/>
                  </a:cubicBezTo>
                  <a:cubicBezTo>
                    <a:pt x="16766" y="8068"/>
                    <a:pt x="14619" y="7005"/>
                    <a:pt x="12431" y="6657"/>
                  </a:cubicBezTo>
                  <a:cubicBezTo>
                    <a:pt x="11897" y="6573"/>
                    <a:pt x="11362" y="6534"/>
                    <a:pt x="10827" y="6534"/>
                  </a:cubicBezTo>
                  <a:cubicBezTo>
                    <a:pt x="7858" y="6534"/>
                    <a:pt x="4925" y="7762"/>
                    <a:pt x="2513" y="9538"/>
                  </a:cubicBezTo>
                  <a:cubicBezTo>
                    <a:pt x="1620" y="10193"/>
                    <a:pt x="787" y="10907"/>
                    <a:pt x="1" y="11681"/>
                  </a:cubicBezTo>
                  <a:lnTo>
                    <a:pt x="62199" y="11681"/>
                  </a:lnTo>
                  <a:lnTo>
                    <a:pt x="59901" y="9145"/>
                  </a:lnTo>
                  <a:cubicBezTo>
                    <a:pt x="58627" y="7729"/>
                    <a:pt x="57246" y="6252"/>
                    <a:pt x="55401" y="5776"/>
                  </a:cubicBezTo>
                  <a:cubicBezTo>
                    <a:pt x="54934" y="5653"/>
                    <a:pt x="54467" y="5600"/>
                    <a:pt x="53999" y="5600"/>
                  </a:cubicBezTo>
                  <a:cubicBezTo>
                    <a:pt x="51243" y="5600"/>
                    <a:pt x="48475" y="7429"/>
                    <a:pt x="45633" y="7429"/>
                  </a:cubicBezTo>
                  <a:cubicBezTo>
                    <a:pt x="45456" y="7429"/>
                    <a:pt x="45279" y="7422"/>
                    <a:pt x="45102" y="7407"/>
                  </a:cubicBezTo>
                  <a:cubicBezTo>
                    <a:pt x="42339" y="7181"/>
                    <a:pt x="40149" y="5085"/>
                    <a:pt x="38065" y="3240"/>
                  </a:cubicBezTo>
                  <a:cubicBezTo>
                    <a:pt x="36230" y="1616"/>
                    <a:pt x="33993" y="1"/>
                    <a:pt x="3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48"/>
            <p:cNvGrpSpPr/>
            <p:nvPr/>
          </p:nvGrpSpPr>
          <p:grpSpPr>
            <a:xfrm>
              <a:off x="880724" y="151761"/>
              <a:ext cx="1062980" cy="1062980"/>
              <a:chOff x="2347900" y="2987100"/>
              <a:chExt cx="940025" cy="940025"/>
            </a:xfrm>
          </p:grpSpPr>
          <p:sp>
            <p:nvSpPr>
              <p:cNvPr id="956" name="Google Shape;956;p48"/>
              <p:cNvSpPr/>
              <p:nvPr/>
            </p:nvSpPr>
            <p:spPr>
              <a:xfrm>
                <a:off x="2496725" y="3169025"/>
                <a:ext cx="642675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5707" h="23019" extrusionOk="0">
                    <a:moveTo>
                      <a:pt x="12857" y="0"/>
                    </a:moveTo>
                    <a:cubicBezTo>
                      <a:pt x="11751" y="0"/>
                      <a:pt x="10627" y="161"/>
                      <a:pt x="9514" y="498"/>
                    </a:cubicBezTo>
                    <a:cubicBezTo>
                      <a:pt x="3442" y="2344"/>
                      <a:pt x="1" y="8761"/>
                      <a:pt x="1846" y="14845"/>
                    </a:cubicBezTo>
                    <a:cubicBezTo>
                      <a:pt x="3345" y="19819"/>
                      <a:pt x="7916" y="23019"/>
                      <a:pt x="12858" y="23019"/>
                    </a:cubicBezTo>
                    <a:cubicBezTo>
                      <a:pt x="13961" y="23019"/>
                      <a:pt x="15083" y="22859"/>
                      <a:pt x="16193" y="22525"/>
                    </a:cubicBezTo>
                    <a:cubicBezTo>
                      <a:pt x="22265" y="20679"/>
                      <a:pt x="25706" y="14250"/>
                      <a:pt x="23861" y="8178"/>
                    </a:cubicBezTo>
                    <a:cubicBezTo>
                      <a:pt x="22363" y="3207"/>
                      <a:pt x="17796" y="0"/>
                      <a:pt x="128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8"/>
              <p:cNvSpPr/>
              <p:nvPr/>
            </p:nvSpPr>
            <p:spPr>
              <a:xfrm>
                <a:off x="2807475" y="2987100"/>
                <a:ext cx="20875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59" extrusionOk="0">
                    <a:moveTo>
                      <a:pt x="1" y="1"/>
                    </a:moveTo>
                    <a:lnTo>
                      <a:pt x="1" y="4358"/>
                    </a:lnTo>
                    <a:lnTo>
                      <a:pt x="834" y="435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8"/>
              <p:cNvSpPr/>
              <p:nvPr/>
            </p:nvSpPr>
            <p:spPr>
              <a:xfrm>
                <a:off x="2573825" y="3044550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3"/>
                    </a:lnTo>
                    <a:lnTo>
                      <a:pt x="2905" y="3787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8"/>
              <p:cNvSpPr/>
              <p:nvPr/>
            </p:nvSpPr>
            <p:spPr>
              <a:xfrm>
                <a:off x="2405650" y="3213025"/>
                <a:ext cx="104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06" extrusionOk="0">
                    <a:moveTo>
                      <a:pt x="417" y="0"/>
                    </a:moveTo>
                    <a:lnTo>
                      <a:pt x="0" y="727"/>
                    </a:lnTo>
                    <a:lnTo>
                      <a:pt x="3775" y="2906"/>
                    </a:lnTo>
                    <a:lnTo>
                      <a:pt x="4191" y="2179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8"/>
              <p:cNvSpPr/>
              <p:nvPr/>
            </p:nvSpPr>
            <p:spPr>
              <a:xfrm>
                <a:off x="234790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8"/>
              <p:cNvSpPr/>
              <p:nvPr/>
            </p:nvSpPr>
            <p:spPr>
              <a:xfrm>
                <a:off x="2405650" y="3628250"/>
                <a:ext cx="1051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918" extrusionOk="0">
                    <a:moveTo>
                      <a:pt x="3775" y="1"/>
                    </a:moveTo>
                    <a:lnTo>
                      <a:pt x="0" y="2180"/>
                    </a:lnTo>
                    <a:lnTo>
                      <a:pt x="417" y="2918"/>
                    </a:lnTo>
                    <a:lnTo>
                      <a:pt x="4203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8"/>
              <p:cNvSpPr/>
              <p:nvPr/>
            </p:nvSpPr>
            <p:spPr>
              <a:xfrm>
                <a:off x="2573825" y="37639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2179" y="1"/>
                    </a:moveTo>
                    <a:lnTo>
                      <a:pt x="0" y="3775"/>
                    </a:lnTo>
                    <a:lnTo>
                      <a:pt x="727" y="4204"/>
                    </a:lnTo>
                    <a:lnTo>
                      <a:pt x="2905" y="430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8"/>
              <p:cNvSpPr/>
              <p:nvPr/>
            </p:nvSpPr>
            <p:spPr>
              <a:xfrm>
                <a:off x="2807475" y="3817850"/>
                <a:ext cx="20875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4371" extrusionOk="0">
                    <a:moveTo>
                      <a:pt x="1" y="1"/>
                    </a:moveTo>
                    <a:lnTo>
                      <a:pt x="1" y="4371"/>
                    </a:lnTo>
                    <a:lnTo>
                      <a:pt x="834" y="4371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8"/>
              <p:cNvSpPr/>
              <p:nvPr/>
            </p:nvSpPr>
            <p:spPr>
              <a:xfrm>
                <a:off x="2989350" y="3764275"/>
                <a:ext cx="72650" cy="105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4204" extrusionOk="0">
                    <a:moveTo>
                      <a:pt x="727" y="1"/>
                    </a:moveTo>
                    <a:lnTo>
                      <a:pt x="0" y="429"/>
                    </a:lnTo>
                    <a:lnTo>
                      <a:pt x="2179" y="4204"/>
                    </a:lnTo>
                    <a:lnTo>
                      <a:pt x="2906" y="3775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8"/>
              <p:cNvSpPr/>
              <p:nvPr/>
            </p:nvSpPr>
            <p:spPr>
              <a:xfrm>
                <a:off x="3125375" y="3628250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417" y="1"/>
                    </a:moveTo>
                    <a:lnTo>
                      <a:pt x="1" y="739"/>
                    </a:lnTo>
                    <a:lnTo>
                      <a:pt x="3775" y="2918"/>
                    </a:lnTo>
                    <a:lnTo>
                      <a:pt x="4192" y="218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8"/>
              <p:cNvSpPr/>
              <p:nvPr/>
            </p:nvSpPr>
            <p:spPr>
              <a:xfrm>
                <a:off x="3178950" y="3446375"/>
                <a:ext cx="1089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47" extrusionOk="0">
                    <a:moveTo>
                      <a:pt x="1" y="1"/>
                    </a:moveTo>
                    <a:lnTo>
                      <a:pt x="1" y="846"/>
                    </a:lnTo>
                    <a:lnTo>
                      <a:pt x="4358" y="846"/>
                    </a:lnTo>
                    <a:lnTo>
                      <a:pt x="43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8"/>
              <p:cNvSpPr/>
              <p:nvPr/>
            </p:nvSpPr>
            <p:spPr>
              <a:xfrm>
                <a:off x="3125375" y="3212725"/>
                <a:ext cx="1048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918" extrusionOk="0">
                    <a:moveTo>
                      <a:pt x="3775" y="1"/>
                    </a:moveTo>
                    <a:lnTo>
                      <a:pt x="1" y="2179"/>
                    </a:lnTo>
                    <a:lnTo>
                      <a:pt x="417" y="2918"/>
                    </a:lnTo>
                    <a:lnTo>
                      <a:pt x="4192" y="739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8"/>
              <p:cNvSpPr/>
              <p:nvPr/>
            </p:nvSpPr>
            <p:spPr>
              <a:xfrm>
                <a:off x="2989050" y="3044550"/>
                <a:ext cx="729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192" extrusionOk="0">
                    <a:moveTo>
                      <a:pt x="2179" y="1"/>
                    </a:moveTo>
                    <a:lnTo>
                      <a:pt x="1" y="3775"/>
                    </a:lnTo>
                    <a:lnTo>
                      <a:pt x="739" y="4192"/>
                    </a:lnTo>
                    <a:lnTo>
                      <a:pt x="2918" y="417"/>
                    </a:ln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48"/>
            <p:cNvSpPr/>
            <p:nvPr/>
          </p:nvSpPr>
          <p:spPr>
            <a:xfrm>
              <a:off x="1304075" y="539696"/>
              <a:ext cx="1839512" cy="287100"/>
            </a:xfrm>
            <a:custGeom>
              <a:avLst/>
              <a:gdLst/>
              <a:ahLst/>
              <a:cxnLst/>
              <a:rect l="l" t="t" r="r" b="b"/>
              <a:pathLst>
                <a:path w="66116" h="10319" extrusionOk="0">
                  <a:moveTo>
                    <a:pt x="41664" y="1"/>
                  </a:moveTo>
                  <a:cubicBezTo>
                    <a:pt x="38741" y="1"/>
                    <a:pt x="35886" y="1800"/>
                    <a:pt x="33397" y="3532"/>
                  </a:cubicBezTo>
                  <a:cubicBezTo>
                    <a:pt x="30890" y="5267"/>
                    <a:pt x="28020" y="7095"/>
                    <a:pt x="25079" y="7095"/>
                  </a:cubicBezTo>
                  <a:cubicBezTo>
                    <a:pt x="24528" y="7095"/>
                    <a:pt x="23974" y="7031"/>
                    <a:pt x="23420" y="6890"/>
                  </a:cubicBezTo>
                  <a:cubicBezTo>
                    <a:pt x="21485" y="6392"/>
                    <a:pt x="19725" y="4970"/>
                    <a:pt x="17776" y="4970"/>
                  </a:cubicBezTo>
                  <a:cubicBezTo>
                    <a:pt x="17627" y="4970"/>
                    <a:pt x="17476" y="4979"/>
                    <a:pt x="17324" y="4997"/>
                  </a:cubicBezTo>
                  <a:cubicBezTo>
                    <a:pt x="15062" y="5259"/>
                    <a:pt x="13466" y="7521"/>
                    <a:pt x="11228" y="7961"/>
                  </a:cubicBezTo>
                  <a:cubicBezTo>
                    <a:pt x="10933" y="8020"/>
                    <a:pt x="10639" y="8045"/>
                    <a:pt x="10345" y="8045"/>
                  </a:cubicBezTo>
                  <a:cubicBezTo>
                    <a:pt x="8546" y="8045"/>
                    <a:pt x="6749" y="7104"/>
                    <a:pt x="4918" y="7104"/>
                  </a:cubicBezTo>
                  <a:cubicBezTo>
                    <a:pt x="2929" y="7128"/>
                    <a:pt x="1120" y="8223"/>
                    <a:pt x="179" y="9961"/>
                  </a:cubicBezTo>
                  <a:cubicBezTo>
                    <a:pt x="108" y="10081"/>
                    <a:pt x="60" y="10200"/>
                    <a:pt x="0" y="10319"/>
                  </a:cubicBezTo>
                  <a:lnTo>
                    <a:pt x="66116" y="10319"/>
                  </a:lnTo>
                  <a:cubicBezTo>
                    <a:pt x="64296" y="8779"/>
                    <a:pt x="61985" y="7936"/>
                    <a:pt x="59597" y="7936"/>
                  </a:cubicBezTo>
                  <a:cubicBezTo>
                    <a:pt x="59547" y="7936"/>
                    <a:pt x="59498" y="7937"/>
                    <a:pt x="59448" y="7937"/>
                  </a:cubicBezTo>
                  <a:cubicBezTo>
                    <a:pt x="58266" y="7966"/>
                    <a:pt x="57085" y="8215"/>
                    <a:pt x="55909" y="8215"/>
                  </a:cubicBezTo>
                  <a:cubicBezTo>
                    <a:pt x="55592" y="8215"/>
                    <a:pt x="55275" y="8197"/>
                    <a:pt x="54960" y="8152"/>
                  </a:cubicBezTo>
                  <a:cubicBezTo>
                    <a:pt x="50245" y="7485"/>
                    <a:pt x="47971" y="1449"/>
                    <a:pt x="43387" y="222"/>
                  </a:cubicBezTo>
                  <a:cubicBezTo>
                    <a:pt x="42811" y="70"/>
                    <a:pt x="42236" y="1"/>
                    <a:pt x="4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2959100" y="753930"/>
              <a:ext cx="668074" cy="208173"/>
            </a:xfrm>
            <a:custGeom>
              <a:avLst/>
              <a:gdLst/>
              <a:ahLst/>
              <a:cxnLst/>
              <a:rect l="l" t="t" r="r" b="b"/>
              <a:pathLst>
                <a:path w="30600" h="9535" extrusionOk="0">
                  <a:moveTo>
                    <a:pt x="26429" y="0"/>
                  </a:moveTo>
                  <a:cubicBezTo>
                    <a:pt x="25802" y="0"/>
                    <a:pt x="25174" y="50"/>
                    <a:pt x="24551" y="140"/>
                  </a:cubicBezTo>
                  <a:cubicBezTo>
                    <a:pt x="22432" y="498"/>
                    <a:pt x="20432" y="1355"/>
                    <a:pt x="18717" y="2653"/>
                  </a:cubicBezTo>
                  <a:cubicBezTo>
                    <a:pt x="17396" y="3641"/>
                    <a:pt x="16241" y="4831"/>
                    <a:pt x="15277" y="6177"/>
                  </a:cubicBezTo>
                  <a:cubicBezTo>
                    <a:pt x="14324" y="4855"/>
                    <a:pt x="13181" y="3677"/>
                    <a:pt x="11883" y="2700"/>
                  </a:cubicBezTo>
                  <a:cubicBezTo>
                    <a:pt x="10169" y="1414"/>
                    <a:pt x="8168" y="557"/>
                    <a:pt x="6049" y="200"/>
                  </a:cubicBezTo>
                  <a:cubicBezTo>
                    <a:pt x="5434" y="111"/>
                    <a:pt x="4813" y="62"/>
                    <a:pt x="4195" y="62"/>
                  </a:cubicBezTo>
                  <a:cubicBezTo>
                    <a:pt x="2754" y="62"/>
                    <a:pt x="1325" y="325"/>
                    <a:pt x="1" y="950"/>
                  </a:cubicBezTo>
                  <a:cubicBezTo>
                    <a:pt x="1942" y="1141"/>
                    <a:pt x="3835" y="1581"/>
                    <a:pt x="5656" y="2260"/>
                  </a:cubicBezTo>
                  <a:cubicBezTo>
                    <a:pt x="7442" y="2915"/>
                    <a:pt x="9121" y="3831"/>
                    <a:pt x="10645" y="4974"/>
                  </a:cubicBezTo>
                  <a:cubicBezTo>
                    <a:pt x="11883" y="5903"/>
                    <a:pt x="13026" y="6951"/>
                    <a:pt x="14062" y="8106"/>
                  </a:cubicBezTo>
                  <a:cubicBezTo>
                    <a:pt x="14348" y="8415"/>
                    <a:pt x="14634" y="8749"/>
                    <a:pt x="14907" y="9082"/>
                  </a:cubicBezTo>
                  <a:cubicBezTo>
                    <a:pt x="15038" y="9237"/>
                    <a:pt x="15157" y="9392"/>
                    <a:pt x="15277" y="9534"/>
                  </a:cubicBezTo>
                  <a:cubicBezTo>
                    <a:pt x="15419" y="9368"/>
                    <a:pt x="15550" y="9189"/>
                    <a:pt x="15705" y="9022"/>
                  </a:cubicBezTo>
                  <a:cubicBezTo>
                    <a:pt x="15967" y="8701"/>
                    <a:pt x="16229" y="8391"/>
                    <a:pt x="16503" y="8094"/>
                  </a:cubicBezTo>
                  <a:cubicBezTo>
                    <a:pt x="17551" y="6927"/>
                    <a:pt x="18706" y="5855"/>
                    <a:pt x="19956" y="4915"/>
                  </a:cubicBezTo>
                  <a:cubicBezTo>
                    <a:pt x="21480" y="3772"/>
                    <a:pt x="23158" y="2855"/>
                    <a:pt x="24944" y="2200"/>
                  </a:cubicBezTo>
                  <a:cubicBezTo>
                    <a:pt x="26766" y="1522"/>
                    <a:pt x="28659" y="1081"/>
                    <a:pt x="30600" y="890"/>
                  </a:cubicBezTo>
                  <a:cubicBezTo>
                    <a:pt x="29282" y="261"/>
                    <a:pt x="27861" y="0"/>
                    <a:pt x="2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 rot="856401">
              <a:off x="1868906" y="575835"/>
              <a:ext cx="693519" cy="215978"/>
            </a:xfrm>
            <a:custGeom>
              <a:avLst/>
              <a:gdLst/>
              <a:ahLst/>
              <a:cxnLst/>
              <a:rect l="l" t="t" r="r" b="b"/>
              <a:pathLst>
                <a:path w="31767" h="9893" extrusionOk="0">
                  <a:moveTo>
                    <a:pt x="27459" y="0"/>
                  </a:moveTo>
                  <a:cubicBezTo>
                    <a:pt x="26799" y="0"/>
                    <a:pt x="26136" y="54"/>
                    <a:pt x="25480" y="153"/>
                  </a:cubicBezTo>
                  <a:cubicBezTo>
                    <a:pt x="23289" y="510"/>
                    <a:pt x="21205" y="1403"/>
                    <a:pt x="19431" y="2748"/>
                  </a:cubicBezTo>
                  <a:cubicBezTo>
                    <a:pt x="18050" y="3772"/>
                    <a:pt x="16848" y="5011"/>
                    <a:pt x="15859" y="6404"/>
                  </a:cubicBezTo>
                  <a:cubicBezTo>
                    <a:pt x="14871" y="5034"/>
                    <a:pt x="13681" y="3820"/>
                    <a:pt x="12323" y="2808"/>
                  </a:cubicBezTo>
                  <a:cubicBezTo>
                    <a:pt x="10549" y="1463"/>
                    <a:pt x="8466" y="570"/>
                    <a:pt x="6275" y="212"/>
                  </a:cubicBezTo>
                  <a:cubicBezTo>
                    <a:pt x="5619" y="113"/>
                    <a:pt x="4957" y="60"/>
                    <a:pt x="4298" y="60"/>
                  </a:cubicBezTo>
                  <a:cubicBezTo>
                    <a:pt x="2817" y="60"/>
                    <a:pt x="1352" y="332"/>
                    <a:pt x="0" y="974"/>
                  </a:cubicBezTo>
                  <a:cubicBezTo>
                    <a:pt x="2000" y="1177"/>
                    <a:pt x="3977" y="1641"/>
                    <a:pt x="5870" y="2344"/>
                  </a:cubicBezTo>
                  <a:cubicBezTo>
                    <a:pt x="7727" y="3022"/>
                    <a:pt x="9466" y="3975"/>
                    <a:pt x="11049" y="5154"/>
                  </a:cubicBezTo>
                  <a:cubicBezTo>
                    <a:pt x="12335" y="6118"/>
                    <a:pt x="13526" y="7213"/>
                    <a:pt x="14597" y="8416"/>
                  </a:cubicBezTo>
                  <a:cubicBezTo>
                    <a:pt x="14895" y="8737"/>
                    <a:pt x="15193" y="9083"/>
                    <a:pt x="15478" y="9416"/>
                  </a:cubicBezTo>
                  <a:cubicBezTo>
                    <a:pt x="15609" y="9583"/>
                    <a:pt x="15728" y="9737"/>
                    <a:pt x="15859" y="9892"/>
                  </a:cubicBezTo>
                  <a:cubicBezTo>
                    <a:pt x="16002" y="9714"/>
                    <a:pt x="16145" y="9535"/>
                    <a:pt x="16300" y="9356"/>
                  </a:cubicBezTo>
                  <a:cubicBezTo>
                    <a:pt x="16574" y="9035"/>
                    <a:pt x="16848" y="8702"/>
                    <a:pt x="17133" y="8392"/>
                  </a:cubicBezTo>
                  <a:cubicBezTo>
                    <a:pt x="18217" y="7178"/>
                    <a:pt x="19419" y="6070"/>
                    <a:pt x="20729" y="5094"/>
                  </a:cubicBezTo>
                  <a:cubicBezTo>
                    <a:pt x="22301" y="3903"/>
                    <a:pt x="24051" y="2963"/>
                    <a:pt x="25896" y="2272"/>
                  </a:cubicBezTo>
                  <a:cubicBezTo>
                    <a:pt x="27789" y="1570"/>
                    <a:pt x="29766" y="1117"/>
                    <a:pt x="31766" y="915"/>
                  </a:cubicBezTo>
                  <a:cubicBezTo>
                    <a:pt x="30415" y="272"/>
                    <a:pt x="28943" y="0"/>
                    <a:pt x="27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522200" y="3712664"/>
              <a:ext cx="987162" cy="1782277"/>
            </a:xfrm>
            <a:custGeom>
              <a:avLst/>
              <a:gdLst/>
              <a:ahLst/>
              <a:cxnLst/>
              <a:rect l="l" t="t" r="r" b="b"/>
              <a:pathLst>
                <a:path w="36660" h="66188" extrusionOk="0">
                  <a:moveTo>
                    <a:pt x="27480" y="1"/>
                  </a:moveTo>
                  <a:lnTo>
                    <a:pt x="27480" y="1"/>
                  </a:lnTo>
                  <a:cubicBezTo>
                    <a:pt x="24551" y="1489"/>
                    <a:pt x="21384" y="5144"/>
                    <a:pt x="21407" y="8633"/>
                  </a:cubicBezTo>
                  <a:cubicBezTo>
                    <a:pt x="21407" y="9466"/>
                    <a:pt x="21658" y="10002"/>
                    <a:pt x="22062" y="10240"/>
                  </a:cubicBezTo>
                  <a:cubicBezTo>
                    <a:pt x="21384" y="11514"/>
                    <a:pt x="20515" y="13240"/>
                    <a:pt x="19586" y="15336"/>
                  </a:cubicBezTo>
                  <a:cubicBezTo>
                    <a:pt x="19872" y="14217"/>
                    <a:pt x="19907" y="13050"/>
                    <a:pt x="19669" y="11919"/>
                  </a:cubicBezTo>
                  <a:cubicBezTo>
                    <a:pt x="19360" y="10418"/>
                    <a:pt x="18883" y="8930"/>
                    <a:pt x="18490" y="7454"/>
                  </a:cubicBezTo>
                  <a:cubicBezTo>
                    <a:pt x="18205" y="6394"/>
                    <a:pt x="17109" y="4096"/>
                    <a:pt x="17324" y="3049"/>
                  </a:cubicBezTo>
                  <a:lnTo>
                    <a:pt x="17324" y="3049"/>
                  </a:lnTo>
                  <a:cubicBezTo>
                    <a:pt x="16300" y="7811"/>
                    <a:pt x="16371" y="13621"/>
                    <a:pt x="18407" y="18134"/>
                  </a:cubicBezTo>
                  <a:cubicBezTo>
                    <a:pt x="17312" y="20884"/>
                    <a:pt x="16359" y="23682"/>
                    <a:pt x="15562" y="26516"/>
                  </a:cubicBezTo>
                  <a:cubicBezTo>
                    <a:pt x="15526" y="23468"/>
                    <a:pt x="14538" y="20086"/>
                    <a:pt x="13680" y="17443"/>
                  </a:cubicBezTo>
                  <a:cubicBezTo>
                    <a:pt x="12692" y="14407"/>
                    <a:pt x="11716" y="11359"/>
                    <a:pt x="10728" y="8323"/>
                  </a:cubicBezTo>
                  <a:lnTo>
                    <a:pt x="10728" y="8323"/>
                  </a:lnTo>
                  <a:cubicBezTo>
                    <a:pt x="8715" y="15050"/>
                    <a:pt x="9239" y="22289"/>
                    <a:pt x="12204" y="28647"/>
                  </a:cubicBezTo>
                  <a:cubicBezTo>
                    <a:pt x="12534" y="29350"/>
                    <a:pt x="13695" y="31321"/>
                    <a:pt x="14284" y="31321"/>
                  </a:cubicBezTo>
                  <a:cubicBezTo>
                    <a:pt x="14333" y="31321"/>
                    <a:pt x="14378" y="31308"/>
                    <a:pt x="14419" y="31278"/>
                  </a:cubicBezTo>
                  <a:lnTo>
                    <a:pt x="14419" y="31278"/>
                  </a:lnTo>
                  <a:cubicBezTo>
                    <a:pt x="14002" y="33326"/>
                    <a:pt x="13692" y="35326"/>
                    <a:pt x="13490" y="37303"/>
                  </a:cubicBezTo>
                  <a:cubicBezTo>
                    <a:pt x="10763" y="30230"/>
                    <a:pt x="6084" y="24075"/>
                    <a:pt x="0" y="19551"/>
                  </a:cubicBezTo>
                  <a:lnTo>
                    <a:pt x="0" y="19551"/>
                  </a:lnTo>
                  <a:cubicBezTo>
                    <a:pt x="345" y="29457"/>
                    <a:pt x="4727" y="38505"/>
                    <a:pt x="12799" y="44256"/>
                  </a:cubicBezTo>
                  <a:cubicBezTo>
                    <a:pt x="12918" y="44089"/>
                    <a:pt x="13014" y="43899"/>
                    <a:pt x="13097" y="43708"/>
                  </a:cubicBezTo>
                  <a:cubicBezTo>
                    <a:pt x="13121" y="43899"/>
                    <a:pt x="13145" y="44077"/>
                    <a:pt x="13192" y="44268"/>
                  </a:cubicBezTo>
                  <a:lnTo>
                    <a:pt x="13228" y="44256"/>
                  </a:lnTo>
                  <a:cubicBezTo>
                    <a:pt x="13252" y="45018"/>
                    <a:pt x="13287" y="45756"/>
                    <a:pt x="13347" y="46506"/>
                  </a:cubicBezTo>
                  <a:cubicBezTo>
                    <a:pt x="13918" y="53852"/>
                    <a:pt x="16228" y="60484"/>
                    <a:pt x="20229" y="66187"/>
                  </a:cubicBezTo>
                  <a:lnTo>
                    <a:pt x="20467" y="66021"/>
                  </a:lnTo>
                  <a:cubicBezTo>
                    <a:pt x="16502" y="60365"/>
                    <a:pt x="14216" y="53781"/>
                    <a:pt x="13645" y="46482"/>
                  </a:cubicBezTo>
                  <a:cubicBezTo>
                    <a:pt x="13585" y="45720"/>
                    <a:pt x="13537" y="44958"/>
                    <a:pt x="13514" y="44173"/>
                  </a:cubicBezTo>
                  <a:cubicBezTo>
                    <a:pt x="24158" y="41339"/>
                    <a:pt x="32314" y="33683"/>
                    <a:pt x="36659" y="23539"/>
                  </a:cubicBezTo>
                  <a:lnTo>
                    <a:pt x="36659" y="23539"/>
                  </a:lnTo>
                  <a:cubicBezTo>
                    <a:pt x="27718" y="26016"/>
                    <a:pt x="19764" y="31171"/>
                    <a:pt x="13871" y="38327"/>
                  </a:cubicBezTo>
                  <a:cubicBezTo>
                    <a:pt x="13823" y="38196"/>
                    <a:pt x="13776" y="38065"/>
                    <a:pt x="13716" y="37934"/>
                  </a:cubicBezTo>
                  <a:cubicBezTo>
                    <a:pt x="13918" y="35719"/>
                    <a:pt x="14252" y="33505"/>
                    <a:pt x="14704" y="31326"/>
                  </a:cubicBezTo>
                  <a:cubicBezTo>
                    <a:pt x="14757" y="31424"/>
                    <a:pt x="14876" y="31466"/>
                    <a:pt x="15041" y="31466"/>
                  </a:cubicBezTo>
                  <a:cubicBezTo>
                    <a:pt x="15775" y="31466"/>
                    <a:pt x="17405" y="30638"/>
                    <a:pt x="17978" y="30278"/>
                  </a:cubicBezTo>
                  <a:cubicBezTo>
                    <a:pt x="23908" y="26516"/>
                    <a:pt x="28254" y="20717"/>
                    <a:pt x="30194" y="13967"/>
                  </a:cubicBezTo>
                  <a:lnTo>
                    <a:pt x="30194" y="13967"/>
                  </a:lnTo>
                  <a:lnTo>
                    <a:pt x="22789" y="20051"/>
                  </a:lnTo>
                  <a:cubicBezTo>
                    <a:pt x="20229" y="22146"/>
                    <a:pt x="16966" y="24992"/>
                    <a:pt x="15478" y="28123"/>
                  </a:cubicBezTo>
                  <a:cubicBezTo>
                    <a:pt x="15478" y="28040"/>
                    <a:pt x="15490" y="27968"/>
                    <a:pt x="15502" y="27885"/>
                  </a:cubicBezTo>
                  <a:cubicBezTo>
                    <a:pt x="15514" y="27802"/>
                    <a:pt x="15526" y="27766"/>
                    <a:pt x="15550" y="27706"/>
                  </a:cubicBezTo>
                  <a:cubicBezTo>
                    <a:pt x="16371" y="24551"/>
                    <a:pt x="17407" y="21456"/>
                    <a:pt x="18621" y="18419"/>
                  </a:cubicBezTo>
                  <a:cubicBezTo>
                    <a:pt x="23265" y="16610"/>
                    <a:pt x="27396" y="12431"/>
                    <a:pt x="29980" y="8252"/>
                  </a:cubicBezTo>
                  <a:lnTo>
                    <a:pt x="29980" y="8252"/>
                  </a:lnTo>
                  <a:cubicBezTo>
                    <a:pt x="29408" y="9156"/>
                    <a:pt x="27027" y="10049"/>
                    <a:pt x="26087" y="10621"/>
                  </a:cubicBezTo>
                  <a:cubicBezTo>
                    <a:pt x="24777" y="11419"/>
                    <a:pt x="23408" y="12157"/>
                    <a:pt x="22146" y="13014"/>
                  </a:cubicBezTo>
                  <a:cubicBezTo>
                    <a:pt x="21181" y="13669"/>
                    <a:pt x="20395" y="14538"/>
                    <a:pt x="19824" y="15550"/>
                  </a:cubicBezTo>
                  <a:cubicBezTo>
                    <a:pt x="20776" y="13407"/>
                    <a:pt x="21658" y="11633"/>
                    <a:pt x="22348" y="10347"/>
                  </a:cubicBezTo>
                  <a:cubicBezTo>
                    <a:pt x="22427" y="10365"/>
                    <a:pt x="22509" y="10374"/>
                    <a:pt x="22595" y="10374"/>
                  </a:cubicBezTo>
                  <a:cubicBezTo>
                    <a:pt x="23026" y="10374"/>
                    <a:pt x="23534" y="10147"/>
                    <a:pt x="24051" y="9680"/>
                  </a:cubicBezTo>
                  <a:cubicBezTo>
                    <a:pt x="25384" y="8466"/>
                    <a:pt x="25789" y="6597"/>
                    <a:pt x="26051" y="4894"/>
                  </a:cubicBezTo>
                  <a:cubicBezTo>
                    <a:pt x="26313" y="3203"/>
                    <a:pt x="26515" y="1417"/>
                    <a:pt x="27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 rot="10800000">
              <a:off x="7029648" y="-110793"/>
              <a:ext cx="2114353" cy="1495395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 rot="2124415" flipH="1">
              <a:off x="628720" y="3877089"/>
              <a:ext cx="911924" cy="1748196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 rot="967348" flipH="1">
              <a:off x="180147" y="3880401"/>
              <a:ext cx="730798" cy="1400968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033A59-DDE8-A3DC-B602-CD0812E9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49"/>
          <p:cNvGrpSpPr/>
          <p:nvPr/>
        </p:nvGrpSpPr>
        <p:grpSpPr>
          <a:xfrm>
            <a:off x="-285432" y="-688055"/>
            <a:ext cx="6523849" cy="6309171"/>
            <a:chOff x="-285432" y="-688055"/>
            <a:chExt cx="6523849" cy="6309171"/>
          </a:xfrm>
        </p:grpSpPr>
        <p:sp>
          <p:nvSpPr>
            <p:cNvPr id="989" name="Google Shape;989;p49"/>
            <p:cNvSpPr/>
            <p:nvPr/>
          </p:nvSpPr>
          <p:spPr>
            <a:xfrm rot="3317407">
              <a:off x="4310084" y="3948346"/>
              <a:ext cx="755003" cy="1447371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4398867" y="4320063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rot="8435940" flipH="1">
              <a:off x="48224" y="-439442"/>
              <a:ext cx="1330343" cy="1527654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3928100" y="264997"/>
              <a:ext cx="2166702" cy="406942"/>
            </a:xfrm>
            <a:custGeom>
              <a:avLst/>
              <a:gdLst/>
              <a:ahLst/>
              <a:cxnLst/>
              <a:rect l="l" t="t" r="r" b="b"/>
              <a:pathLst>
                <a:path w="62199" h="11682" extrusionOk="0">
                  <a:moveTo>
                    <a:pt x="31603" y="1"/>
                  </a:moveTo>
                  <a:cubicBezTo>
                    <a:pt x="31295" y="1"/>
                    <a:pt x="30984" y="28"/>
                    <a:pt x="30671" y="85"/>
                  </a:cubicBezTo>
                  <a:cubicBezTo>
                    <a:pt x="26290" y="871"/>
                    <a:pt x="24540" y="6955"/>
                    <a:pt x="20194" y="7931"/>
                  </a:cubicBezTo>
                  <a:cubicBezTo>
                    <a:pt x="19769" y="8027"/>
                    <a:pt x="19344" y="8068"/>
                    <a:pt x="18920" y="8068"/>
                  </a:cubicBezTo>
                  <a:cubicBezTo>
                    <a:pt x="16766" y="8068"/>
                    <a:pt x="14619" y="7005"/>
                    <a:pt x="12431" y="6657"/>
                  </a:cubicBezTo>
                  <a:cubicBezTo>
                    <a:pt x="11897" y="6573"/>
                    <a:pt x="11362" y="6534"/>
                    <a:pt x="10827" y="6534"/>
                  </a:cubicBezTo>
                  <a:cubicBezTo>
                    <a:pt x="7858" y="6534"/>
                    <a:pt x="4925" y="7762"/>
                    <a:pt x="2513" y="9538"/>
                  </a:cubicBezTo>
                  <a:cubicBezTo>
                    <a:pt x="1620" y="10193"/>
                    <a:pt x="787" y="10907"/>
                    <a:pt x="1" y="11681"/>
                  </a:cubicBezTo>
                  <a:lnTo>
                    <a:pt x="62199" y="11681"/>
                  </a:lnTo>
                  <a:lnTo>
                    <a:pt x="59901" y="9145"/>
                  </a:lnTo>
                  <a:cubicBezTo>
                    <a:pt x="58627" y="7729"/>
                    <a:pt x="57246" y="6252"/>
                    <a:pt x="55401" y="5776"/>
                  </a:cubicBezTo>
                  <a:cubicBezTo>
                    <a:pt x="54934" y="5653"/>
                    <a:pt x="54467" y="5600"/>
                    <a:pt x="53999" y="5600"/>
                  </a:cubicBezTo>
                  <a:cubicBezTo>
                    <a:pt x="51243" y="5600"/>
                    <a:pt x="48475" y="7429"/>
                    <a:pt x="45633" y="7429"/>
                  </a:cubicBezTo>
                  <a:cubicBezTo>
                    <a:pt x="45456" y="7429"/>
                    <a:pt x="45279" y="7422"/>
                    <a:pt x="45102" y="7407"/>
                  </a:cubicBezTo>
                  <a:cubicBezTo>
                    <a:pt x="42339" y="7181"/>
                    <a:pt x="40149" y="5085"/>
                    <a:pt x="38065" y="3240"/>
                  </a:cubicBezTo>
                  <a:cubicBezTo>
                    <a:pt x="36230" y="1616"/>
                    <a:pt x="33993" y="1"/>
                    <a:pt x="31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300900" y="3981576"/>
              <a:ext cx="649221" cy="1244442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rot="1156764">
              <a:off x="698586" y="3981572"/>
              <a:ext cx="649160" cy="1244466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49"/>
          <p:cNvSpPr/>
          <p:nvPr/>
        </p:nvSpPr>
        <p:spPr>
          <a:xfrm>
            <a:off x="8300475" y="975496"/>
            <a:ext cx="1839512" cy="287100"/>
          </a:xfrm>
          <a:custGeom>
            <a:avLst/>
            <a:gdLst/>
            <a:ahLst/>
            <a:cxnLst/>
            <a:rect l="l" t="t" r="r" b="b"/>
            <a:pathLst>
              <a:path w="66116" h="10319" extrusionOk="0">
                <a:moveTo>
                  <a:pt x="41664" y="1"/>
                </a:moveTo>
                <a:cubicBezTo>
                  <a:pt x="38741" y="1"/>
                  <a:pt x="35886" y="1800"/>
                  <a:pt x="33397" y="3532"/>
                </a:cubicBezTo>
                <a:cubicBezTo>
                  <a:pt x="30890" y="5267"/>
                  <a:pt x="28020" y="7095"/>
                  <a:pt x="25079" y="7095"/>
                </a:cubicBezTo>
                <a:cubicBezTo>
                  <a:pt x="24528" y="7095"/>
                  <a:pt x="23974" y="7031"/>
                  <a:pt x="23420" y="6890"/>
                </a:cubicBezTo>
                <a:cubicBezTo>
                  <a:pt x="21485" y="6392"/>
                  <a:pt x="19725" y="4970"/>
                  <a:pt x="17776" y="4970"/>
                </a:cubicBezTo>
                <a:cubicBezTo>
                  <a:pt x="17627" y="4970"/>
                  <a:pt x="17476" y="4979"/>
                  <a:pt x="17324" y="4997"/>
                </a:cubicBezTo>
                <a:cubicBezTo>
                  <a:pt x="15062" y="5259"/>
                  <a:pt x="13466" y="7521"/>
                  <a:pt x="11228" y="7961"/>
                </a:cubicBezTo>
                <a:cubicBezTo>
                  <a:pt x="10933" y="8020"/>
                  <a:pt x="10639" y="8045"/>
                  <a:pt x="10345" y="8045"/>
                </a:cubicBezTo>
                <a:cubicBezTo>
                  <a:pt x="8546" y="8045"/>
                  <a:pt x="6749" y="7104"/>
                  <a:pt x="4918" y="7104"/>
                </a:cubicBezTo>
                <a:cubicBezTo>
                  <a:pt x="2929" y="7128"/>
                  <a:pt x="1120" y="8223"/>
                  <a:pt x="179" y="9961"/>
                </a:cubicBezTo>
                <a:cubicBezTo>
                  <a:pt x="108" y="10081"/>
                  <a:pt x="60" y="10200"/>
                  <a:pt x="0" y="10319"/>
                </a:cubicBezTo>
                <a:lnTo>
                  <a:pt x="66116" y="10319"/>
                </a:lnTo>
                <a:cubicBezTo>
                  <a:pt x="64296" y="8779"/>
                  <a:pt x="61985" y="7936"/>
                  <a:pt x="59597" y="7936"/>
                </a:cubicBezTo>
                <a:cubicBezTo>
                  <a:pt x="59547" y="7936"/>
                  <a:pt x="59498" y="7937"/>
                  <a:pt x="59448" y="7937"/>
                </a:cubicBezTo>
                <a:cubicBezTo>
                  <a:pt x="58266" y="7966"/>
                  <a:pt x="57085" y="8215"/>
                  <a:pt x="55909" y="8215"/>
                </a:cubicBezTo>
                <a:cubicBezTo>
                  <a:pt x="55592" y="8215"/>
                  <a:pt x="55275" y="8197"/>
                  <a:pt x="54960" y="8152"/>
                </a:cubicBezTo>
                <a:cubicBezTo>
                  <a:pt x="50245" y="7485"/>
                  <a:pt x="47971" y="1449"/>
                  <a:pt x="43387" y="222"/>
                </a:cubicBezTo>
                <a:cubicBezTo>
                  <a:pt x="42811" y="70"/>
                  <a:pt x="42236" y="1"/>
                  <a:pt x="416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AECD0C6-9AA9-55FB-FD52-D99A6B9A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4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94B401B-8265-4F52-D758-98CBC88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63EAEF-081E-0BAF-E6CC-C531DA7B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90" y="307658"/>
            <a:ext cx="6836417" cy="609300"/>
          </a:xfrm>
        </p:spPr>
        <p:txBody>
          <a:bodyPr/>
          <a:lstStyle/>
          <a:p>
            <a:r>
              <a:rPr lang="en-GB" dirty="0"/>
              <a:t>FUTURE SCOPE OF THE       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BB0AF7-7790-6A00-4AAA-30AD98C55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361" y="1256370"/>
            <a:ext cx="7560527" cy="2921619"/>
          </a:xfrm>
        </p:spPr>
        <p:txBody>
          <a:bodyPr/>
          <a:lstStyle/>
          <a:p>
            <a:pPr marL="4254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GB" dirty="0"/>
              <a:t>In Future , Users are able to compare price of the packages with other websites. So they can choose the best price.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GB" dirty="0"/>
              <a:t>More destination places will be added in future at best pricing.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4090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3BA57E7-4231-F1D2-5D48-BE761EF4A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711" y="188713"/>
            <a:ext cx="3459600" cy="609300"/>
          </a:xfrm>
        </p:spPr>
        <p:txBody>
          <a:bodyPr/>
          <a:lstStyle/>
          <a:p>
            <a:r>
              <a:rPr lang="en-GB" dirty="0"/>
              <a:t>GITHUB LINK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36C1108B-3A49-1CBA-6E4A-8A2D5505F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834" y="2225219"/>
            <a:ext cx="5776332" cy="1495500"/>
          </a:xfrm>
        </p:spPr>
        <p:txBody>
          <a:bodyPr/>
          <a:lstStyle/>
          <a:p>
            <a:r>
              <a:rPr lang="en-GB" dirty="0"/>
              <a:t>https://github.com/PRIYA4497/Tourism-Fullstack-project.git</a:t>
            </a:r>
          </a:p>
        </p:txBody>
      </p:sp>
    </p:spTree>
    <p:extLst>
      <p:ext uri="{BB962C8B-B14F-4D97-AF65-F5344CB8AC3E}">
        <p14:creationId xmlns:p14="http://schemas.microsoft.com/office/powerpoint/2010/main" xmlns="" val="312462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8FDA9-E271-A9D0-09E1-8535278E5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6764" y="953980"/>
            <a:ext cx="4586924" cy="3290918"/>
          </a:xfrm>
        </p:spPr>
        <p:txBody>
          <a:bodyPr/>
          <a:lstStyle/>
          <a:p>
            <a:r>
              <a:rPr lang="en-GB" sz="7200" b="1" dirty="0">
                <a:latin typeface="Gill Sans Nova Ultra Bold" panose="020B0B02020104020203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xmlns="" val="190659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>
            <a:spLocks noGrp="1"/>
          </p:cNvSpPr>
          <p:nvPr>
            <p:ph type="subTitle" idx="1"/>
          </p:nvPr>
        </p:nvSpPr>
        <p:spPr>
          <a:xfrm>
            <a:off x="3770648" y="717553"/>
            <a:ext cx="5280388" cy="4416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In this Application ,Users are able  to select the tourism package and they can even  modify the places according  to their choice.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First User need to be registered on the website,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 Then they will get the access for the packages.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The main aim of the website is to provide most </a:t>
            </a:r>
          </a:p>
          <a:p>
            <a:pPr marL="45720" indent="0">
              <a:buClr>
                <a:schemeClr val="tx1"/>
              </a:buClr>
              <a:buNone/>
            </a:pPr>
            <a:r>
              <a:rPr lang="en-GB" sz="1600" dirty="0">
                <a:solidFill>
                  <a:schemeClr val="tx1"/>
                </a:solidFill>
              </a:rPr>
              <a:t> convenient  way of travelling for the users by</a:t>
            </a:r>
          </a:p>
          <a:p>
            <a:pPr marL="45720" indent="0">
              <a:buClr>
                <a:schemeClr val="tx1"/>
              </a:buClr>
              <a:buNone/>
            </a:pPr>
            <a:r>
              <a:rPr lang="en-GB" sz="1600" dirty="0">
                <a:solidFill>
                  <a:schemeClr val="tx1"/>
                </a:solidFill>
              </a:rPr>
              <a:t> selecting the places of their choice.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35"/>
          <p:cNvSpPr txBox="1">
            <a:spLocks noGrp="1"/>
          </p:cNvSpPr>
          <p:nvPr>
            <p:ph type="title"/>
          </p:nvPr>
        </p:nvSpPr>
        <p:spPr>
          <a:xfrm>
            <a:off x="4070555" y="0"/>
            <a:ext cx="4125621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639" name="Google Shape;639;p35"/>
          <p:cNvSpPr/>
          <p:nvPr/>
        </p:nvSpPr>
        <p:spPr>
          <a:xfrm>
            <a:off x="2672325" y="3829036"/>
            <a:ext cx="987162" cy="1782277"/>
          </a:xfrm>
          <a:custGeom>
            <a:avLst/>
            <a:gdLst/>
            <a:ahLst/>
            <a:cxnLst/>
            <a:rect l="l" t="t" r="r" b="b"/>
            <a:pathLst>
              <a:path w="36660" h="66188" extrusionOk="0">
                <a:moveTo>
                  <a:pt x="27480" y="1"/>
                </a:moveTo>
                <a:lnTo>
                  <a:pt x="27480" y="1"/>
                </a:lnTo>
                <a:cubicBezTo>
                  <a:pt x="24551" y="1489"/>
                  <a:pt x="21384" y="5144"/>
                  <a:pt x="21407" y="8633"/>
                </a:cubicBezTo>
                <a:cubicBezTo>
                  <a:pt x="21407" y="9466"/>
                  <a:pt x="21658" y="10002"/>
                  <a:pt x="22062" y="10240"/>
                </a:cubicBezTo>
                <a:cubicBezTo>
                  <a:pt x="21384" y="11514"/>
                  <a:pt x="20515" y="13240"/>
                  <a:pt x="19586" y="15336"/>
                </a:cubicBezTo>
                <a:cubicBezTo>
                  <a:pt x="19872" y="14217"/>
                  <a:pt x="19907" y="13050"/>
                  <a:pt x="19669" y="11919"/>
                </a:cubicBezTo>
                <a:cubicBezTo>
                  <a:pt x="19360" y="10418"/>
                  <a:pt x="18883" y="8930"/>
                  <a:pt x="18490" y="7454"/>
                </a:cubicBezTo>
                <a:cubicBezTo>
                  <a:pt x="18205" y="6394"/>
                  <a:pt x="17109" y="4096"/>
                  <a:pt x="17324" y="3049"/>
                </a:cubicBezTo>
                <a:lnTo>
                  <a:pt x="17324" y="3049"/>
                </a:lnTo>
                <a:cubicBezTo>
                  <a:pt x="16300" y="7811"/>
                  <a:pt x="16371" y="13621"/>
                  <a:pt x="18407" y="18134"/>
                </a:cubicBezTo>
                <a:cubicBezTo>
                  <a:pt x="17312" y="20884"/>
                  <a:pt x="16359" y="23682"/>
                  <a:pt x="15562" y="26516"/>
                </a:cubicBezTo>
                <a:cubicBezTo>
                  <a:pt x="15526" y="23468"/>
                  <a:pt x="14538" y="20086"/>
                  <a:pt x="13680" y="17443"/>
                </a:cubicBezTo>
                <a:cubicBezTo>
                  <a:pt x="12692" y="14407"/>
                  <a:pt x="11716" y="11359"/>
                  <a:pt x="10728" y="8323"/>
                </a:cubicBezTo>
                <a:lnTo>
                  <a:pt x="10728" y="8323"/>
                </a:lnTo>
                <a:cubicBezTo>
                  <a:pt x="8715" y="15050"/>
                  <a:pt x="9239" y="22289"/>
                  <a:pt x="12204" y="28647"/>
                </a:cubicBezTo>
                <a:cubicBezTo>
                  <a:pt x="12534" y="29350"/>
                  <a:pt x="13695" y="31321"/>
                  <a:pt x="14284" y="31321"/>
                </a:cubicBezTo>
                <a:cubicBezTo>
                  <a:pt x="14333" y="31321"/>
                  <a:pt x="14378" y="31308"/>
                  <a:pt x="14419" y="31278"/>
                </a:cubicBezTo>
                <a:lnTo>
                  <a:pt x="14419" y="31278"/>
                </a:lnTo>
                <a:cubicBezTo>
                  <a:pt x="14002" y="33326"/>
                  <a:pt x="13692" y="35326"/>
                  <a:pt x="13490" y="37303"/>
                </a:cubicBezTo>
                <a:cubicBezTo>
                  <a:pt x="10763" y="30230"/>
                  <a:pt x="6084" y="24075"/>
                  <a:pt x="0" y="19551"/>
                </a:cubicBezTo>
                <a:lnTo>
                  <a:pt x="0" y="19551"/>
                </a:lnTo>
                <a:cubicBezTo>
                  <a:pt x="345" y="29457"/>
                  <a:pt x="4727" y="38505"/>
                  <a:pt x="12799" y="44256"/>
                </a:cubicBezTo>
                <a:cubicBezTo>
                  <a:pt x="12918" y="44089"/>
                  <a:pt x="13014" y="43899"/>
                  <a:pt x="13097" y="43708"/>
                </a:cubicBezTo>
                <a:cubicBezTo>
                  <a:pt x="13121" y="43899"/>
                  <a:pt x="13145" y="44077"/>
                  <a:pt x="13192" y="44268"/>
                </a:cubicBezTo>
                <a:lnTo>
                  <a:pt x="13228" y="44256"/>
                </a:lnTo>
                <a:cubicBezTo>
                  <a:pt x="13252" y="45018"/>
                  <a:pt x="13287" y="45756"/>
                  <a:pt x="13347" y="46506"/>
                </a:cubicBezTo>
                <a:cubicBezTo>
                  <a:pt x="13918" y="53852"/>
                  <a:pt x="16228" y="60484"/>
                  <a:pt x="20229" y="66187"/>
                </a:cubicBezTo>
                <a:lnTo>
                  <a:pt x="20467" y="66021"/>
                </a:lnTo>
                <a:cubicBezTo>
                  <a:pt x="16502" y="60365"/>
                  <a:pt x="14216" y="53781"/>
                  <a:pt x="13645" y="46482"/>
                </a:cubicBezTo>
                <a:cubicBezTo>
                  <a:pt x="13585" y="45720"/>
                  <a:pt x="13537" y="44958"/>
                  <a:pt x="13514" y="44173"/>
                </a:cubicBezTo>
                <a:cubicBezTo>
                  <a:pt x="24158" y="41339"/>
                  <a:pt x="32314" y="33683"/>
                  <a:pt x="36659" y="23539"/>
                </a:cubicBezTo>
                <a:lnTo>
                  <a:pt x="36659" y="23539"/>
                </a:lnTo>
                <a:cubicBezTo>
                  <a:pt x="27718" y="26016"/>
                  <a:pt x="19764" y="31171"/>
                  <a:pt x="13871" y="38327"/>
                </a:cubicBezTo>
                <a:cubicBezTo>
                  <a:pt x="13823" y="38196"/>
                  <a:pt x="13776" y="38065"/>
                  <a:pt x="13716" y="37934"/>
                </a:cubicBezTo>
                <a:cubicBezTo>
                  <a:pt x="13918" y="35719"/>
                  <a:pt x="14252" y="33505"/>
                  <a:pt x="14704" y="31326"/>
                </a:cubicBezTo>
                <a:cubicBezTo>
                  <a:pt x="14757" y="31424"/>
                  <a:pt x="14876" y="31466"/>
                  <a:pt x="15041" y="31466"/>
                </a:cubicBezTo>
                <a:cubicBezTo>
                  <a:pt x="15775" y="31466"/>
                  <a:pt x="17405" y="30638"/>
                  <a:pt x="17978" y="30278"/>
                </a:cubicBezTo>
                <a:cubicBezTo>
                  <a:pt x="23908" y="26516"/>
                  <a:pt x="28254" y="20717"/>
                  <a:pt x="30194" y="13967"/>
                </a:cubicBezTo>
                <a:lnTo>
                  <a:pt x="30194" y="13967"/>
                </a:lnTo>
                <a:lnTo>
                  <a:pt x="22789" y="20051"/>
                </a:lnTo>
                <a:cubicBezTo>
                  <a:pt x="20229" y="22146"/>
                  <a:pt x="16966" y="24992"/>
                  <a:pt x="15478" y="28123"/>
                </a:cubicBezTo>
                <a:cubicBezTo>
                  <a:pt x="15478" y="28040"/>
                  <a:pt x="15490" y="27968"/>
                  <a:pt x="15502" y="27885"/>
                </a:cubicBezTo>
                <a:cubicBezTo>
                  <a:pt x="15514" y="27802"/>
                  <a:pt x="15526" y="27766"/>
                  <a:pt x="15550" y="27706"/>
                </a:cubicBezTo>
                <a:cubicBezTo>
                  <a:pt x="16371" y="24551"/>
                  <a:pt x="17407" y="21456"/>
                  <a:pt x="18621" y="18419"/>
                </a:cubicBezTo>
                <a:cubicBezTo>
                  <a:pt x="23265" y="16610"/>
                  <a:pt x="27396" y="12431"/>
                  <a:pt x="29980" y="8252"/>
                </a:cubicBezTo>
                <a:lnTo>
                  <a:pt x="29980" y="8252"/>
                </a:lnTo>
                <a:cubicBezTo>
                  <a:pt x="29408" y="9156"/>
                  <a:pt x="27027" y="10049"/>
                  <a:pt x="26087" y="10621"/>
                </a:cubicBezTo>
                <a:cubicBezTo>
                  <a:pt x="24777" y="11419"/>
                  <a:pt x="23408" y="12157"/>
                  <a:pt x="22146" y="13014"/>
                </a:cubicBezTo>
                <a:cubicBezTo>
                  <a:pt x="21181" y="13669"/>
                  <a:pt x="20395" y="14538"/>
                  <a:pt x="19824" y="15550"/>
                </a:cubicBezTo>
                <a:cubicBezTo>
                  <a:pt x="20776" y="13407"/>
                  <a:pt x="21658" y="11633"/>
                  <a:pt x="22348" y="10347"/>
                </a:cubicBezTo>
                <a:cubicBezTo>
                  <a:pt x="22427" y="10365"/>
                  <a:pt x="22509" y="10374"/>
                  <a:pt x="22595" y="10374"/>
                </a:cubicBezTo>
                <a:cubicBezTo>
                  <a:pt x="23026" y="10374"/>
                  <a:pt x="23534" y="10147"/>
                  <a:pt x="24051" y="9680"/>
                </a:cubicBezTo>
                <a:cubicBezTo>
                  <a:pt x="25384" y="8466"/>
                  <a:pt x="25789" y="6597"/>
                  <a:pt x="26051" y="4894"/>
                </a:cubicBezTo>
                <a:cubicBezTo>
                  <a:pt x="26313" y="3203"/>
                  <a:pt x="26515" y="1417"/>
                  <a:pt x="274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p35"/>
          <p:cNvSpPr/>
          <p:nvPr/>
        </p:nvSpPr>
        <p:spPr>
          <a:xfrm>
            <a:off x="2460625" y="433163"/>
            <a:ext cx="2016706" cy="434476"/>
          </a:xfrm>
          <a:custGeom>
            <a:avLst/>
            <a:gdLst/>
            <a:ahLst/>
            <a:cxnLst/>
            <a:rect l="l" t="t" r="r" b="b"/>
            <a:pathLst>
              <a:path w="56949" h="12269" extrusionOk="0">
                <a:moveTo>
                  <a:pt x="37244" y="1"/>
                </a:moveTo>
                <a:cubicBezTo>
                  <a:pt x="35007" y="1"/>
                  <a:pt x="32853" y="1075"/>
                  <a:pt x="30921" y="2255"/>
                </a:cubicBezTo>
                <a:cubicBezTo>
                  <a:pt x="28778" y="3565"/>
                  <a:pt x="26659" y="5077"/>
                  <a:pt x="24206" y="5565"/>
                </a:cubicBezTo>
                <a:cubicBezTo>
                  <a:pt x="23513" y="5706"/>
                  <a:pt x="22815" y="5763"/>
                  <a:pt x="22113" y="5763"/>
                </a:cubicBezTo>
                <a:cubicBezTo>
                  <a:pt x="19194" y="5763"/>
                  <a:pt x="16215" y="4779"/>
                  <a:pt x="13311" y="4779"/>
                </a:cubicBezTo>
                <a:cubicBezTo>
                  <a:pt x="12499" y="4779"/>
                  <a:pt x="11693" y="4856"/>
                  <a:pt x="10895" y="5053"/>
                </a:cubicBezTo>
                <a:cubicBezTo>
                  <a:pt x="8633" y="5613"/>
                  <a:pt x="6728" y="7065"/>
                  <a:pt x="4882" y="8494"/>
                </a:cubicBezTo>
                <a:lnTo>
                  <a:pt x="1" y="12268"/>
                </a:lnTo>
                <a:lnTo>
                  <a:pt x="56948" y="12268"/>
                </a:lnTo>
                <a:cubicBezTo>
                  <a:pt x="55448" y="9994"/>
                  <a:pt x="53508" y="8053"/>
                  <a:pt x="51233" y="6565"/>
                </a:cubicBezTo>
                <a:cubicBezTo>
                  <a:pt x="50305" y="5958"/>
                  <a:pt x="49328" y="5434"/>
                  <a:pt x="48352" y="4910"/>
                </a:cubicBezTo>
                <a:lnTo>
                  <a:pt x="42625" y="1826"/>
                </a:lnTo>
                <a:cubicBezTo>
                  <a:pt x="41161" y="1029"/>
                  <a:pt x="39637" y="219"/>
                  <a:pt x="37982" y="40"/>
                </a:cubicBezTo>
                <a:cubicBezTo>
                  <a:pt x="37735" y="13"/>
                  <a:pt x="37489" y="1"/>
                  <a:pt x="37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/>
          <p:nvPr/>
        </p:nvSpPr>
        <p:spPr>
          <a:xfrm rot="856401">
            <a:off x="3467481" y="505485"/>
            <a:ext cx="693519" cy="215978"/>
          </a:xfrm>
          <a:custGeom>
            <a:avLst/>
            <a:gdLst/>
            <a:ahLst/>
            <a:cxnLst/>
            <a:rect l="l" t="t" r="r" b="b"/>
            <a:pathLst>
              <a:path w="31767" h="9893" extrusionOk="0">
                <a:moveTo>
                  <a:pt x="27459" y="0"/>
                </a:moveTo>
                <a:cubicBezTo>
                  <a:pt x="26799" y="0"/>
                  <a:pt x="26136" y="54"/>
                  <a:pt x="25480" y="153"/>
                </a:cubicBezTo>
                <a:cubicBezTo>
                  <a:pt x="23289" y="510"/>
                  <a:pt x="21205" y="1403"/>
                  <a:pt x="19431" y="2748"/>
                </a:cubicBezTo>
                <a:cubicBezTo>
                  <a:pt x="18050" y="3772"/>
                  <a:pt x="16848" y="5011"/>
                  <a:pt x="15859" y="6404"/>
                </a:cubicBezTo>
                <a:cubicBezTo>
                  <a:pt x="14871" y="5034"/>
                  <a:pt x="13681" y="3820"/>
                  <a:pt x="12323" y="2808"/>
                </a:cubicBezTo>
                <a:cubicBezTo>
                  <a:pt x="10549" y="1463"/>
                  <a:pt x="8466" y="570"/>
                  <a:pt x="6275" y="212"/>
                </a:cubicBezTo>
                <a:cubicBezTo>
                  <a:pt x="5619" y="113"/>
                  <a:pt x="4957" y="60"/>
                  <a:pt x="4298" y="60"/>
                </a:cubicBezTo>
                <a:cubicBezTo>
                  <a:pt x="2817" y="60"/>
                  <a:pt x="1352" y="332"/>
                  <a:pt x="0" y="974"/>
                </a:cubicBezTo>
                <a:cubicBezTo>
                  <a:pt x="2000" y="1177"/>
                  <a:pt x="3977" y="1641"/>
                  <a:pt x="5870" y="2344"/>
                </a:cubicBezTo>
                <a:cubicBezTo>
                  <a:pt x="7727" y="3022"/>
                  <a:pt x="9466" y="3975"/>
                  <a:pt x="11049" y="5154"/>
                </a:cubicBezTo>
                <a:cubicBezTo>
                  <a:pt x="12335" y="6118"/>
                  <a:pt x="13526" y="7213"/>
                  <a:pt x="14597" y="8416"/>
                </a:cubicBezTo>
                <a:cubicBezTo>
                  <a:pt x="14895" y="8737"/>
                  <a:pt x="15193" y="9083"/>
                  <a:pt x="15478" y="9416"/>
                </a:cubicBezTo>
                <a:cubicBezTo>
                  <a:pt x="15609" y="9583"/>
                  <a:pt x="15728" y="9737"/>
                  <a:pt x="15859" y="9892"/>
                </a:cubicBezTo>
                <a:cubicBezTo>
                  <a:pt x="16002" y="9714"/>
                  <a:pt x="16145" y="9535"/>
                  <a:pt x="16300" y="9356"/>
                </a:cubicBezTo>
                <a:cubicBezTo>
                  <a:pt x="16574" y="9035"/>
                  <a:pt x="16848" y="8702"/>
                  <a:pt x="17133" y="8392"/>
                </a:cubicBezTo>
                <a:cubicBezTo>
                  <a:pt x="18217" y="7178"/>
                  <a:pt x="19419" y="6070"/>
                  <a:pt x="20729" y="5094"/>
                </a:cubicBezTo>
                <a:cubicBezTo>
                  <a:pt x="22301" y="3903"/>
                  <a:pt x="24051" y="2963"/>
                  <a:pt x="25896" y="2272"/>
                </a:cubicBezTo>
                <a:cubicBezTo>
                  <a:pt x="27789" y="1570"/>
                  <a:pt x="29766" y="1117"/>
                  <a:pt x="31766" y="915"/>
                </a:cubicBezTo>
                <a:cubicBezTo>
                  <a:pt x="30415" y="272"/>
                  <a:pt x="28943" y="0"/>
                  <a:pt x="27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2672325" y="509380"/>
            <a:ext cx="668074" cy="208173"/>
          </a:xfrm>
          <a:custGeom>
            <a:avLst/>
            <a:gdLst/>
            <a:ahLst/>
            <a:cxnLst/>
            <a:rect l="l" t="t" r="r" b="b"/>
            <a:pathLst>
              <a:path w="30600" h="9535" extrusionOk="0">
                <a:moveTo>
                  <a:pt x="26429" y="0"/>
                </a:moveTo>
                <a:cubicBezTo>
                  <a:pt x="25802" y="0"/>
                  <a:pt x="25174" y="50"/>
                  <a:pt x="24551" y="140"/>
                </a:cubicBezTo>
                <a:cubicBezTo>
                  <a:pt x="22432" y="498"/>
                  <a:pt x="20432" y="1355"/>
                  <a:pt x="18717" y="2653"/>
                </a:cubicBezTo>
                <a:cubicBezTo>
                  <a:pt x="17396" y="3641"/>
                  <a:pt x="16241" y="4831"/>
                  <a:pt x="15277" y="6177"/>
                </a:cubicBezTo>
                <a:cubicBezTo>
                  <a:pt x="14324" y="4855"/>
                  <a:pt x="13181" y="3677"/>
                  <a:pt x="11883" y="2700"/>
                </a:cubicBezTo>
                <a:cubicBezTo>
                  <a:pt x="10169" y="1414"/>
                  <a:pt x="8168" y="557"/>
                  <a:pt x="6049" y="200"/>
                </a:cubicBezTo>
                <a:cubicBezTo>
                  <a:pt x="5434" y="111"/>
                  <a:pt x="4813" y="62"/>
                  <a:pt x="4195" y="62"/>
                </a:cubicBezTo>
                <a:cubicBezTo>
                  <a:pt x="2754" y="62"/>
                  <a:pt x="1325" y="325"/>
                  <a:pt x="1" y="950"/>
                </a:cubicBezTo>
                <a:cubicBezTo>
                  <a:pt x="1942" y="1141"/>
                  <a:pt x="3835" y="1581"/>
                  <a:pt x="5656" y="2260"/>
                </a:cubicBezTo>
                <a:cubicBezTo>
                  <a:pt x="7442" y="2915"/>
                  <a:pt x="9121" y="3831"/>
                  <a:pt x="10645" y="4974"/>
                </a:cubicBezTo>
                <a:cubicBezTo>
                  <a:pt x="11883" y="5903"/>
                  <a:pt x="13026" y="6951"/>
                  <a:pt x="14062" y="8106"/>
                </a:cubicBezTo>
                <a:cubicBezTo>
                  <a:pt x="14348" y="8415"/>
                  <a:pt x="14634" y="8749"/>
                  <a:pt x="14907" y="9082"/>
                </a:cubicBezTo>
                <a:cubicBezTo>
                  <a:pt x="15038" y="9237"/>
                  <a:pt x="15157" y="9392"/>
                  <a:pt x="15277" y="9534"/>
                </a:cubicBezTo>
                <a:cubicBezTo>
                  <a:pt x="15419" y="9368"/>
                  <a:pt x="15550" y="9189"/>
                  <a:pt x="15705" y="9022"/>
                </a:cubicBezTo>
                <a:cubicBezTo>
                  <a:pt x="15967" y="8701"/>
                  <a:pt x="16229" y="8391"/>
                  <a:pt x="16503" y="8094"/>
                </a:cubicBezTo>
                <a:cubicBezTo>
                  <a:pt x="17551" y="6927"/>
                  <a:pt x="18706" y="5855"/>
                  <a:pt x="19956" y="4915"/>
                </a:cubicBezTo>
                <a:cubicBezTo>
                  <a:pt x="21480" y="3772"/>
                  <a:pt x="23158" y="2855"/>
                  <a:pt x="24944" y="2200"/>
                </a:cubicBezTo>
                <a:cubicBezTo>
                  <a:pt x="26766" y="1522"/>
                  <a:pt x="28659" y="1081"/>
                  <a:pt x="30600" y="890"/>
                </a:cubicBezTo>
                <a:cubicBezTo>
                  <a:pt x="29282" y="261"/>
                  <a:pt x="27861" y="0"/>
                  <a:pt x="26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831850" y="3557363"/>
            <a:ext cx="2016706" cy="434476"/>
          </a:xfrm>
          <a:custGeom>
            <a:avLst/>
            <a:gdLst/>
            <a:ahLst/>
            <a:cxnLst/>
            <a:rect l="l" t="t" r="r" b="b"/>
            <a:pathLst>
              <a:path w="56949" h="12269" extrusionOk="0">
                <a:moveTo>
                  <a:pt x="37244" y="1"/>
                </a:moveTo>
                <a:cubicBezTo>
                  <a:pt x="35007" y="1"/>
                  <a:pt x="32853" y="1075"/>
                  <a:pt x="30921" y="2255"/>
                </a:cubicBezTo>
                <a:cubicBezTo>
                  <a:pt x="28778" y="3565"/>
                  <a:pt x="26659" y="5077"/>
                  <a:pt x="24206" y="5565"/>
                </a:cubicBezTo>
                <a:cubicBezTo>
                  <a:pt x="23513" y="5706"/>
                  <a:pt x="22815" y="5763"/>
                  <a:pt x="22113" y="5763"/>
                </a:cubicBezTo>
                <a:cubicBezTo>
                  <a:pt x="19194" y="5763"/>
                  <a:pt x="16215" y="4779"/>
                  <a:pt x="13311" y="4779"/>
                </a:cubicBezTo>
                <a:cubicBezTo>
                  <a:pt x="12499" y="4779"/>
                  <a:pt x="11693" y="4856"/>
                  <a:pt x="10895" y="5053"/>
                </a:cubicBezTo>
                <a:cubicBezTo>
                  <a:pt x="8633" y="5613"/>
                  <a:pt x="6728" y="7065"/>
                  <a:pt x="4882" y="8494"/>
                </a:cubicBezTo>
                <a:lnTo>
                  <a:pt x="1" y="12268"/>
                </a:lnTo>
                <a:lnTo>
                  <a:pt x="56948" y="12268"/>
                </a:lnTo>
                <a:cubicBezTo>
                  <a:pt x="55448" y="9994"/>
                  <a:pt x="53508" y="8053"/>
                  <a:pt x="51233" y="6565"/>
                </a:cubicBezTo>
                <a:cubicBezTo>
                  <a:pt x="50305" y="5958"/>
                  <a:pt x="49328" y="5434"/>
                  <a:pt x="48352" y="4910"/>
                </a:cubicBezTo>
                <a:lnTo>
                  <a:pt x="42625" y="1826"/>
                </a:lnTo>
                <a:cubicBezTo>
                  <a:pt x="41161" y="1029"/>
                  <a:pt x="39637" y="219"/>
                  <a:pt x="37982" y="40"/>
                </a:cubicBezTo>
                <a:cubicBezTo>
                  <a:pt x="37735" y="13"/>
                  <a:pt x="37489" y="1"/>
                  <a:pt x="37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A51DE46-37A7-61C5-2F32-CB040265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45" y="2578393"/>
            <a:ext cx="676715" cy="2865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758850" y="8818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FRONT END</a:t>
            </a:r>
            <a:endParaRPr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0F90DCE-1BE9-EC13-F440-D23D9F93C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" t="16312" r="2686" b="6666"/>
          <a:stretch/>
        </p:blipFill>
        <p:spPr>
          <a:xfrm>
            <a:off x="1739590" y="966439"/>
            <a:ext cx="5917580" cy="3575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>
            <a:spLocks noGrp="1"/>
          </p:cNvSpPr>
          <p:nvPr>
            <p:ph type="title"/>
          </p:nvPr>
        </p:nvSpPr>
        <p:spPr>
          <a:xfrm>
            <a:off x="713400" y="80752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BACK END</a:t>
            </a:r>
            <a:endParaRPr sz="6000" dirty="0">
              <a:solidFill>
                <a:schemeClr val="l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9B8A86-ED45-7F2D-5505-B313F786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 t="13159" r="3419" b="7931"/>
          <a:stretch/>
        </p:blipFill>
        <p:spPr>
          <a:xfrm>
            <a:off x="1345580" y="959005"/>
            <a:ext cx="6794810" cy="3821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D1AE41-F25A-E147-CA31-776158E4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853" y="1859831"/>
            <a:ext cx="2676293" cy="16044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9"/>
          <p:cNvSpPr/>
          <p:nvPr/>
        </p:nvSpPr>
        <p:spPr>
          <a:xfrm rot="856529">
            <a:off x="1066273" y="395855"/>
            <a:ext cx="585846" cy="182446"/>
          </a:xfrm>
          <a:custGeom>
            <a:avLst/>
            <a:gdLst/>
            <a:ahLst/>
            <a:cxnLst/>
            <a:rect l="l" t="t" r="r" b="b"/>
            <a:pathLst>
              <a:path w="31767" h="9893" extrusionOk="0">
                <a:moveTo>
                  <a:pt x="27459" y="0"/>
                </a:moveTo>
                <a:cubicBezTo>
                  <a:pt x="26799" y="0"/>
                  <a:pt x="26136" y="54"/>
                  <a:pt x="25480" y="153"/>
                </a:cubicBezTo>
                <a:cubicBezTo>
                  <a:pt x="23289" y="510"/>
                  <a:pt x="21205" y="1403"/>
                  <a:pt x="19431" y="2748"/>
                </a:cubicBezTo>
                <a:cubicBezTo>
                  <a:pt x="18050" y="3772"/>
                  <a:pt x="16848" y="5011"/>
                  <a:pt x="15859" y="6404"/>
                </a:cubicBezTo>
                <a:cubicBezTo>
                  <a:pt x="14871" y="5034"/>
                  <a:pt x="13681" y="3820"/>
                  <a:pt x="12323" y="2808"/>
                </a:cubicBezTo>
                <a:cubicBezTo>
                  <a:pt x="10549" y="1463"/>
                  <a:pt x="8466" y="570"/>
                  <a:pt x="6275" y="212"/>
                </a:cubicBezTo>
                <a:cubicBezTo>
                  <a:pt x="5619" y="113"/>
                  <a:pt x="4957" y="60"/>
                  <a:pt x="4298" y="60"/>
                </a:cubicBezTo>
                <a:cubicBezTo>
                  <a:pt x="2817" y="60"/>
                  <a:pt x="1352" y="332"/>
                  <a:pt x="0" y="974"/>
                </a:cubicBezTo>
                <a:cubicBezTo>
                  <a:pt x="2000" y="1177"/>
                  <a:pt x="3977" y="1641"/>
                  <a:pt x="5870" y="2344"/>
                </a:cubicBezTo>
                <a:cubicBezTo>
                  <a:pt x="7727" y="3022"/>
                  <a:pt x="9466" y="3975"/>
                  <a:pt x="11049" y="5154"/>
                </a:cubicBezTo>
                <a:cubicBezTo>
                  <a:pt x="12335" y="6118"/>
                  <a:pt x="13526" y="7213"/>
                  <a:pt x="14597" y="8416"/>
                </a:cubicBezTo>
                <a:cubicBezTo>
                  <a:pt x="14895" y="8737"/>
                  <a:pt x="15193" y="9083"/>
                  <a:pt x="15478" y="9416"/>
                </a:cubicBezTo>
                <a:cubicBezTo>
                  <a:pt x="15609" y="9583"/>
                  <a:pt x="15728" y="9737"/>
                  <a:pt x="15859" y="9892"/>
                </a:cubicBezTo>
                <a:cubicBezTo>
                  <a:pt x="16002" y="9714"/>
                  <a:pt x="16145" y="9535"/>
                  <a:pt x="16300" y="9356"/>
                </a:cubicBezTo>
                <a:cubicBezTo>
                  <a:pt x="16574" y="9035"/>
                  <a:pt x="16848" y="8702"/>
                  <a:pt x="17133" y="8392"/>
                </a:cubicBezTo>
                <a:cubicBezTo>
                  <a:pt x="18217" y="7178"/>
                  <a:pt x="19419" y="6070"/>
                  <a:pt x="20729" y="5094"/>
                </a:cubicBezTo>
                <a:cubicBezTo>
                  <a:pt x="22301" y="3903"/>
                  <a:pt x="24051" y="2963"/>
                  <a:pt x="25896" y="2272"/>
                </a:cubicBezTo>
                <a:cubicBezTo>
                  <a:pt x="27789" y="1570"/>
                  <a:pt x="29766" y="1117"/>
                  <a:pt x="31766" y="915"/>
                </a:cubicBezTo>
                <a:cubicBezTo>
                  <a:pt x="30415" y="272"/>
                  <a:pt x="28943" y="0"/>
                  <a:pt x="27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xmlns="" id="{84DBF867-4D0A-A6DE-DCFC-83B99A37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550" y="-289932"/>
            <a:ext cx="3484500" cy="1069500"/>
          </a:xfrm>
        </p:spPr>
        <p:txBody>
          <a:bodyPr/>
          <a:lstStyle/>
          <a:p>
            <a:r>
              <a:rPr lang="en-GB" dirty="0"/>
              <a:t>ARCHITECTURE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FB306F1-DE98-FD5C-069F-D2344B27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904" y="742906"/>
            <a:ext cx="5910146" cy="41108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71AD1F34-0C1F-DF1C-FF60-225B1D9D0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907" y="1494852"/>
            <a:ext cx="4531239" cy="228619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CA497B9B-1ED2-9F1F-3663-AF1958A21312}"/>
              </a:ext>
            </a:extLst>
          </p:cNvPr>
          <p:cNvSpPr/>
          <p:nvPr/>
        </p:nvSpPr>
        <p:spPr>
          <a:xfrm>
            <a:off x="4572000" y="2292969"/>
            <a:ext cx="1427356" cy="557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4B81C5E-8C39-98C0-8E3D-53F76877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96" y="0"/>
            <a:ext cx="7329949" cy="484515"/>
          </a:xfrm>
        </p:spPr>
        <p:txBody>
          <a:bodyPr/>
          <a:lstStyle/>
          <a:p>
            <a:r>
              <a:rPr lang="en-GB" sz="4800" dirty="0">
                <a:solidFill>
                  <a:srgbClr val="FF0000"/>
                </a:solidFill>
              </a:rPr>
              <a:t>TOURISM-ANGULAR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83CE8C-32EB-1F00-FA2F-F040D74A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166"/>
            <a:ext cx="9144000" cy="45413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58850" y="0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FF0000"/>
                </a:solidFill>
              </a:rPr>
              <a:t>TOURISM-SPRING BOOT</a:t>
            </a:r>
            <a:endParaRPr sz="48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69F23915-05D8-84CB-81A5-CB813422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2700"/>
            <a:ext cx="11017405" cy="4570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8"/>
          <p:cNvSpPr txBox="1">
            <a:spLocks noGrp="1"/>
          </p:cNvSpPr>
          <p:nvPr>
            <p:ph type="title" idx="4294967295"/>
          </p:nvPr>
        </p:nvSpPr>
        <p:spPr>
          <a:xfrm>
            <a:off x="1855585" y="62813"/>
            <a:ext cx="7315200" cy="547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0000"/>
                </a:solidFill>
              </a:rPr>
              <a:t>TOURISM -DATABASE</a:t>
            </a:r>
            <a:endParaRPr sz="4000" dirty="0">
              <a:solidFill>
                <a:srgbClr val="FF0000"/>
              </a:solidFill>
            </a:endParaRPr>
          </a:p>
        </p:txBody>
      </p:sp>
      <p:grpSp>
        <p:nvGrpSpPr>
          <p:cNvPr id="712" name="Google Shape;712;p38"/>
          <p:cNvGrpSpPr/>
          <p:nvPr/>
        </p:nvGrpSpPr>
        <p:grpSpPr>
          <a:xfrm>
            <a:off x="-1757818" y="483297"/>
            <a:ext cx="11011725" cy="6806534"/>
            <a:chOff x="-1571964" y="-407406"/>
            <a:chExt cx="11011725" cy="6806534"/>
          </a:xfrm>
        </p:grpSpPr>
        <p:sp>
          <p:nvSpPr>
            <p:cNvPr id="713" name="Google Shape;713;p38"/>
            <p:cNvSpPr/>
            <p:nvPr/>
          </p:nvSpPr>
          <p:spPr>
            <a:xfrm>
              <a:off x="-1571964" y="4119025"/>
              <a:ext cx="3142798" cy="2280103"/>
            </a:xfrm>
            <a:custGeom>
              <a:avLst/>
              <a:gdLst/>
              <a:ahLst/>
              <a:cxnLst/>
              <a:rect l="l" t="t" r="r" b="b"/>
              <a:pathLst>
                <a:path w="59472" h="43147" extrusionOk="0">
                  <a:moveTo>
                    <a:pt x="23104" y="0"/>
                  </a:moveTo>
                  <a:cubicBezTo>
                    <a:pt x="17055" y="0"/>
                    <a:pt x="11899" y="1809"/>
                    <a:pt x="8656" y="3316"/>
                  </a:cubicBezTo>
                  <a:cubicBezTo>
                    <a:pt x="5525" y="4768"/>
                    <a:pt x="3060" y="7411"/>
                    <a:pt x="1977" y="10686"/>
                  </a:cubicBezTo>
                  <a:cubicBezTo>
                    <a:pt x="0" y="16615"/>
                    <a:pt x="3882" y="21794"/>
                    <a:pt x="9382" y="23771"/>
                  </a:cubicBezTo>
                  <a:cubicBezTo>
                    <a:pt x="12276" y="24818"/>
                    <a:pt x="14431" y="25366"/>
                    <a:pt x="15978" y="28140"/>
                  </a:cubicBezTo>
                  <a:cubicBezTo>
                    <a:pt x="17693" y="31212"/>
                    <a:pt x="18407" y="34736"/>
                    <a:pt x="20479" y="37606"/>
                  </a:cubicBezTo>
                  <a:cubicBezTo>
                    <a:pt x="23217" y="41408"/>
                    <a:pt x="27267" y="43146"/>
                    <a:pt x="31821" y="43146"/>
                  </a:cubicBezTo>
                  <a:cubicBezTo>
                    <a:pt x="32157" y="43146"/>
                    <a:pt x="32496" y="43137"/>
                    <a:pt x="32838" y="43118"/>
                  </a:cubicBezTo>
                  <a:cubicBezTo>
                    <a:pt x="49625" y="42213"/>
                    <a:pt x="59472" y="20020"/>
                    <a:pt x="41434" y="6352"/>
                  </a:cubicBezTo>
                  <a:cubicBezTo>
                    <a:pt x="35097" y="1556"/>
                    <a:pt x="28716" y="0"/>
                    <a:pt x="23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rot="3317407">
              <a:off x="36984" y="3948346"/>
              <a:ext cx="755003" cy="1447371"/>
            </a:xfrm>
            <a:custGeom>
              <a:avLst/>
              <a:gdLst/>
              <a:ahLst/>
              <a:cxnLst/>
              <a:rect l="l" t="t" r="r" b="b"/>
              <a:pathLst>
                <a:path w="29231" h="56037" extrusionOk="0">
                  <a:moveTo>
                    <a:pt x="6020" y="1"/>
                  </a:moveTo>
                  <a:cubicBezTo>
                    <a:pt x="5765" y="1"/>
                    <a:pt x="5502" y="105"/>
                    <a:pt x="5275" y="339"/>
                  </a:cubicBezTo>
                  <a:cubicBezTo>
                    <a:pt x="3334" y="2339"/>
                    <a:pt x="1917" y="5042"/>
                    <a:pt x="1072" y="7983"/>
                  </a:cubicBezTo>
                  <a:cubicBezTo>
                    <a:pt x="691" y="9328"/>
                    <a:pt x="417" y="10698"/>
                    <a:pt x="262" y="12091"/>
                  </a:cubicBezTo>
                  <a:cubicBezTo>
                    <a:pt x="1679" y="13055"/>
                    <a:pt x="3120" y="13948"/>
                    <a:pt x="4584" y="14769"/>
                  </a:cubicBezTo>
                  <a:cubicBezTo>
                    <a:pt x="3096" y="14436"/>
                    <a:pt x="1608" y="14055"/>
                    <a:pt x="131" y="13626"/>
                  </a:cubicBezTo>
                  <a:lnTo>
                    <a:pt x="131" y="13626"/>
                  </a:lnTo>
                  <a:cubicBezTo>
                    <a:pt x="0" y="15853"/>
                    <a:pt x="60" y="18079"/>
                    <a:pt x="310" y="20294"/>
                  </a:cubicBezTo>
                  <a:cubicBezTo>
                    <a:pt x="715" y="24032"/>
                    <a:pt x="1548" y="27712"/>
                    <a:pt x="2810" y="31271"/>
                  </a:cubicBezTo>
                  <a:cubicBezTo>
                    <a:pt x="4144" y="31307"/>
                    <a:pt x="5834" y="31510"/>
                    <a:pt x="6870" y="32343"/>
                  </a:cubicBezTo>
                  <a:cubicBezTo>
                    <a:pt x="7120" y="32545"/>
                    <a:pt x="7370" y="32736"/>
                    <a:pt x="7620" y="32938"/>
                  </a:cubicBezTo>
                  <a:cubicBezTo>
                    <a:pt x="7335" y="32879"/>
                    <a:pt x="7049" y="32819"/>
                    <a:pt x="6763" y="32760"/>
                  </a:cubicBezTo>
                  <a:cubicBezTo>
                    <a:pt x="5596" y="32522"/>
                    <a:pt x="4406" y="32391"/>
                    <a:pt x="3215" y="32391"/>
                  </a:cubicBezTo>
                  <a:cubicBezTo>
                    <a:pt x="3763" y="33843"/>
                    <a:pt x="4382" y="35260"/>
                    <a:pt x="5072" y="36665"/>
                  </a:cubicBezTo>
                  <a:cubicBezTo>
                    <a:pt x="6608" y="36998"/>
                    <a:pt x="8132" y="37272"/>
                    <a:pt x="9656" y="37487"/>
                  </a:cubicBezTo>
                  <a:cubicBezTo>
                    <a:pt x="8358" y="37689"/>
                    <a:pt x="7061" y="37856"/>
                    <a:pt x="5751" y="37998"/>
                  </a:cubicBezTo>
                  <a:cubicBezTo>
                    <a:pt x="6930" y="40225"/>
                    <a:pt x="8275" y="42356"/>
                    <a:pt x="9775" y="44380"/>
                  </a:cubicBezTo>
                  <a:cubicBezTo>
                    <a:pt x="10363" y="44310"/>
                    <a:pt x="10912" y="44274"/>
                    <a:pt x="11424" y="44274"/>
                  </a:cubicBezTo>
                  <a:cubicBezTo>
                    <a:pt x="12561" y="44274"/>
                    <a:pt x="13512" y="44451"/>
                    <a:pt x="14276" y="44821"/>
                  </a:cubicBezTo>
                  <a:cubicBezTo>
                    <a:pt x="14574" y="44964"/>
                    <a:pt x="14859" y="45095"/>
                    <a:pt x="15157" y="45237"/>
                  </a:cubicBezTo>
                  <a:cubicBezTo>
                    <a:pt x="14859" y="45249"/>
                    <a:pt x="14562" y="45249"/>
                    <a:pt x="14264" y="45261"/>
                  </a:cubicBezTo>
                  <a:cubicBezTo>
                    <a:pt x="13061" y="45309"/>
                    <a:pt x="11871" y="45404"/>
                    <a:pt x="10692" y="45571"/>
                  </a:cubicBezTo>
                  <a:cubicBezTo>
                    <a:pt x="13026" y="48536"/>
                    <a:pt x="15764" y="51262"/>
                    <a:pt x="18955" y="53215"/>
                  </a:cubicBezTo>
                  <a:cubicBezTo>
                    <a:pt x="21312" y="54655"/>
                    <a:pt x="23908" y="55667"/>
                    <a:pt x="26456" y="55977"/>
                  </a:cubicBezTo>
                  <a:cubicBezTo>
                    <a:pt x="26799" y="56017"/>
                    <a:pt x="27101" y="56036"/>
                    <a:pt x="27366" y="56036"/>
                  </a:cubicBezTo>
                  <a:cubicBezTo>
                    <a:pt x="28047" y="56036"/>
                    <a:pt x="28481" y="55907"/>
                    <a:pt x="28730" y="55667"/>
                  </a:cubicBezTo>
                  <a:lnTo>
                    <a:pt x="28766" y="55679"/>
                  </a:lnTo>
                  <a:lnTo>
                    <a:pt x="28825" y="55560"/>
                  </a:lnTo>
                  <a:cubicBezTo>
                    <a:pt x="29230" y="55024"/>
                    <a:pt x="28980" y="54036"/>
                    <a:pt x="28575" y="52655"/>
                  </a:cubicBezTo>
                  <a:cubicBezTo>
                    <a:pt x="27385" y="48559"/>
                    <a:pt x="25277" y="44773"/>
                    <a:pt x="23075" y="41368"/>
                  </a:cubicBezTo>
                  <a:cubicBezTo>
                    <a:pt x="21860" y="42142"/>
                    <a:pt x="20634" y="42892"/>
                    <a:pt x="19396" y="43618"/>
                  </a:cubicBezTo>
                  <a:cubicBezTo>
                    <a:pt x="20384" y="42523"/>
                    <a:pt x="21384" y="41427"/>
                    <a:pt x="22384" y="40344"/>
                  </a:cubicBezTo>
                  <a:cubicBezTo>
                    <a:pt x="19777" y="36475"/>
                    <a:pt x="16895" y="32855"/>
                    <a:pt x="14490" y="28831"/>
                  </a:cubicBezTo>
                  <a:cubicBezTo>
                    <a:pt x="13954" y="27914"/>
                    <a:pt x="13442" y="26985"/>
                    <a:pt x="12954" y="26045"/>
                  </a:cubicBezTo>
                  <a:lnTo>
                    <a:pt x="12895" y="26045"/>
                  </a:lnTo>
                  <a:cubicBezTo>
                    <a:pt x="11502" y="26080"/>
                    <a:pt x="10121" y="26199"/>
                    <a:pt x="8739" y="26426"/>
                  </a:cubicBezTo>
                  <a:lnTo>
                    <a:pt x="7846" y="26569"/>
                  </a:lnTo>
                  <a:cubicBezTo>
                    <a:pt x="8085" y="26378"/>
                    <a:pt x="8323" y="26188"/>
                    <a:pt x="8573" y="26009"/>
                  </a:cubicBezTo>
                  <a:lnTo>
                    <a:pt x="8620" y="25961"/>
                  </a:lnTo>
                  <a:cubicBezTo>
                    <a:pt x="9478" y="25318"/>
                    <a:pt x="10752" y="24985"/>
                    <a:pt x="12383" y="24890"/>
                  </a:cubicBezTo>
                  <a:cubicBezTo>
                    <a:pt x="8823" y="17532"/>
                    <a:pt x="7013" y="9447"/>
                    <a:pt x="7108" y="1268"/>
                  </a:cubicBezTo>
                  <a:cubicBezTo>
                    <a:pt x="7125" y="526"/>
                    <a:pt x="6593" y="1"/>
                    <a:pt x="60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125767" y="4320063"/>
              <a:ext cx="1839550" cy="1301053"/>
            </a:xfrm>
            <a:custGeom>
              <a:avLst/>
              <a:gdLst/>
              <a:ahLst/>
              <a:cxnLst/>
              <a:rect l="l" t="t" r="r" b="b"/>
              <a:pathLst>
                <a:path w="65042" h="45998" extrusionOk="0">
                  <a:moveTo>
                    <a:pt x="55669" y="0"/>
                  </a:moveTo>
                  <a:cubicBezTo>
                    <a:pt x="55118" y="0"/>
                    <a:pt x="54578" y="274"/>
                    <a:pt x="54257" y="778"/>
                  </a:cubicBezTo>
                  <a:lnTo>
                    <a:pt x="54245" y="801"/>
                  </a:lnTo>
                  <a:cubicBezTo>
                    <a:pt x="52471" y="3564"/>
                    <a:pt x="51245" y="6624"/>
                    <a:pt x="50614" y="9838"/>
                  </a:cubicBezTo>
                  <a:cubicBezTo>
                    <a:pt x="47161" y="10815"/>
                    <a:pt x="43863" y="11862"/>
                    <a:pt x="40720" y="12993"/>
                  </a:cubicBezTo>
                  <a:cubicBezTo>
                    <a:pt x="41863" y="10124"/>
                    <a:pt x="43554" y="7505"/>
                    <a:pt x="45685" y="5266"/>
                  </a:cubicBezTo>
                  <a:cubicBezTo>
                    <a:pt x="46399" y="4516"/>
                    <a:pt x="46268" y="3302"/>
                    <a:pt x="45411" y="2730"/>
                  </a:cubicBezTo>
                  <a:cubicBezTo>
                    <a:pt x="45122" y="2533"/>
                    <a:pt x="44796" y="2441"/>
                    <a:pt x="44475" y="2441"/>
                  </a:cubicBezTo>
                  <a:cubicBezTo>
                    <a:pt x="43844" y="2441"/>
                    <a:pt x="43230" y="2798"/>
                    <a:pt x="42946" y="3421"/>
                  </a:cubicBezTo>
                  <a:lnTo>
                    <a:pt x="42935" y="3457"/>
                  </a:lnTo>
                  <a:cubicBezTo>
                    <a:pt x="41565" y="6469"/>
                    <a:pt x="40791" y="9719"/>
                    <a:pt x="40637" y="13017"/>
                  </a:cubicBezTo>
                  <a:cubicBezTo>
                    <a:pt x="37243" y="14232"/>
                    <a:pt x="34041" y="15541"/>
                    <a:pt x="31004" y="16934"/>
                  </a:cubicBezTo>
                  <a:cubicBezTo>
                    <a:pt x="31838" y="13958"/>
                    <a:pt x="33231" y="11160"/>
                    <a:pt x="35112" y="8707"/>
                  </a:cubicBezTo>
                  <a:cubicBezTo>
                    <a:pt x="35231" y="8552"/>
                    <a:pt x="35315" y="8386"/>
                    <a:pt x="35374" y="8207"/>
                  </a:cubicBezTo>
                  <a:cubicBezTo>
                    <a:pt x="35660" y="7326"/>
                    <a:pt x="35184" y="6386"/>
                    <a:pt x="34302" y="6100"/>
                  </a:cubicBezTo>
                  <a:cubicBezTo>
                    <a:pt x="34129" y="6040"/>
                    <a:pt x="33952" y="6012"/>
                    <a:pt x="33778" y="6012"/>
                  </a:cubicBezTo>
                  <a:cubicBezTo>
                    <a:pt x="33080" y="6012"/>
                    <a:pt x="32424" y="6464"/>
                    <a:pt x="32195" y="7159"/>
                  </a:cubicBezTo>
                  <a:lnTo>
                    <a:pt x="32183" y="7195"/>
                  </a:lnTo>
                  <a:cubicBezTo>
                    <a:pt x="31159" y="10350"/>
                    <a:pt x="30731" y="13660"/>
                    <a:pt x="30945" y="16970"/>
                  </a:cubicBezTo>
                  <a:cubicBezTo>
                    <a:pt x="29754" y="17506"/>
                    <a:pt x="28611" y="18066"/>
                    <a:pt x="27480" y="18637"/>
                  </a:cubicBezTo>
                  <a:cubicBezTo>
                    <a:pt x="25325" y="19732"/>
                    <a:pt x="23277" y="20875"/>
                    <a:pt x="21337" y="22078"/>
                  </a:cubicBezTo>
                  <a:cubicBezTo>
                    <a:pt x="21991" y="19078"/>
                    <a:pt x="23194" y="16244"/>
                    <a:pt x="24908" y="13696"/>
                  </a:cubicBezTo>
                  <a:cubicBezTo>
                    <a:pt x="25004" y="13541"/>
                    <a:pt x="25087" y="13363"/>
                    <a:pt x="25135" y="13184"/>
                  </a:cubicBezTo>
                  <a:cubicBezTo>
                    <a:pt x="25373" y="12291"/>
                    <a:pt x="24837" y="11374"/>
                    <a:pt x="23932" y="11148"/>
                  </a:cubicBezTo>
                  <a:cubicBezTo>
                    <a:pt x="23789" y="11110"/>
                    <a:pt x="23645" y="11091"/>
                    <a:pt x="23504" y="11091"/>
                  </a:cubicBezTo>
                  <a:cubicBezTo>
                    <a:pt x="22766" y="11091"/>
                    <a:pt x="22096" y="11591"/>
                    <a:pt x="21896" y="12351"/>
                  </a:cubicBezTo>
                  <a:lnTo>
                    <a:pt x="21884" y="12386"/>
                  </a:lnTo>
                  <a:cubicBezTo>
                    <a:pt x="21063" y="15565"/>
                    <a:pt x="20837" y="18875"/>
                    <a:pt x="21241" y="22137"/>
                  </a:cubicBezTo>
                  <a:cubicBezTo>
                    <a:pt x="18431" y="23840"/>
                    <a:pt x="15753" y="25757"/>
                    <a:pt x="13205" y="27841"/>
                  </a:cubicBezTo>
                  <a:cubicBezTo>
                    <a:pt x="13836" y="24757"/>
                    <a:pt x="15074" y="21816"/>
                    <a:pt x="16824" y="19197"/>
                  </a:cubicBezTo>
                  <a:cubicBezTo>
                    <a:pt x="16931" y="19042"/>
                    <a:pt x="17003" y="18863"/>
                    <a:pt x="17062" y="18685"/>
                  </a:cubicBezTo>
                  <a:cubicBezTo>
                    <a:pt x="17288" y="17780"/>
                    <a:pt x="16753" y="16875"/>
                    <a:pt x="15860" y="16637"/>
                  </a:cubicBezTo>
                  <a:cubicBezTo>
                    <a:pt x="15721" y="16602"/>
                    <a:pt x="15583" y="16585"/>
                    <a:pt x="15446" y="16585"/>
                  </a:cubicBezTo>
                  <a:cubicBezTo>
                    <a:pt x="14699" y="16585"/>
                    <a:pt x="14015" y="17085"/>
                    <a:pt x="13824" y="17839"/>
                  </a:cubicBezTo>
                  <a:lnTo>
                    <a:pt x="13812" y="17875"/>
                  </a:lnTo>
                  <a:cubicBezTo>
                    <a:pt x="12955" y="21125"/>
                    <a:pt x="12752" y="24519"/>
                    <a:pt x="13193" y="27852"/>
                  </a:cubicBezTo>
                  <a:cubicBezTo>
                    <a:pt x="11847" y="28960"/>
                    <a:pt x="10597" y="30091"/>
                    <a:pt x="9418" y="31258"/>
                  </a:cubicBezTo>
                  <a:cubicBezTo>
                    <a:pt x="8704" y="31960"/>
                    <a:pt x="7894" y="32805"/>
                    <a:pt x="7061" y="33758"/>
                  </a:cubicBezTo>
                  <a:cubicBezTo>
                    <a:pt x="7097" y="30781"/>
                    <a:pt x="7692" y="27841"/>
                    <a:pt x="8799" y="25078"/>
                  </a:cubicBezTo>
                  <a:cubicBezTo>
                    <a:pt x="8871" y="24912"/>
                    <a:pt x="8906" y="24721"/>
                    <a:pt x="8918" y="24531"/>
                  </a:cubicBezTo>
                  <a:cubicBezTo>
                    <a:pt x="8978" y="23590"/>
                    <a:pt x="8264" y="22780"/>
                    <a:pt x="7323" y="22745"/>
                  </a:cubicBezTo>
                  <a:cubicBezTo>
                    <a:pt x="7294" y="22743"/>
                    <a:pt x="7265" y="22742"/>
                    <a:pt x="7237" y="22742"/>
                  </a:cubicBezTo>
                  <a:cubicBezTo>
                    <a:pt x="6335" y="22742"/>
                    <a:pt x="5596" y="23464"/>
                    <a:pt x="5573" y="24376"/>
                  </a:cubicBezTo>
                  <a:lnTo>
                    <a:pt x="5573" y="24423"/>
                  </a:lnTo>
                  <a:cubicBezTo>
                    <a:pt x="5430" y="27650"/>
                    <a:pt x="5882" y="30865"/>
                    <a:pt x="6918" y="33925"/>
                  </a:cubicBezTo>
                  <a:cubicBezTo>
                    <a:pt x="5096" y="36032"/>
                    <a:pt x="3144" y="38639"/>
                    <a:pt x="1656" y="41580"/>
                  </a:cubicBezTo>
                  <a:cubicBezTo>
                    <a:pt x="334" y="44212"/>
                    <a:pt x="12" y="45831"/>
                    <a:pt x="1" y="45902"/>
                  </a:cubicBezTo>
                  <a:lnTo>
                    <a:pt x="513" y="45998"/>
                  </a:lnTo>
                  <a:cubicBezTo>
                    <a:pt x="524" y="45938"/>
                    <a:pt x="1560" y="40961"/>
                    <a:pt x="7192" y="34413"/>
                  </a:cubicBezTo>
                  <a:cubicBezTo>
                    <a:pt x="10002" y="36187"/>
                    <a:pt x="13109" y="37401"/>
                    <a:pt x="16384" y="38008"/>
                  </a:cubicBezTo>
                  <a:lnTo>
                    <a:pt x="16419" y="38020"/>
                  </a:lnTo>
                  <a:cubicBezTo>
                    <a:pt x="16502" y="38032"/>
                    <a:pt x="16584" y="38038"/>
                    <a:pt x="16666" y="38038"/>
                  </a:cubicBezTo>
                  <a:cubicBezTo>
                    <a:pt x="17463" y="38038"/>
                    <a:pt x="18173" y="37473"/>
                    <a:pt x="18324" y="36663"/>
                  </a:cubicBezTo>
                  <a:cubicBezTo>
                    <a:pt x="18491" y="35782"/>
                    <a:pt x="17908" y="34913"/>
                    <a:pt x="17027" y="34722"/>
                  </a:cubicBezTo>
                  <a:cubicBezTo>
                    <a:pt x="16922" y="34709"/>
                    <a:pt x="16817" y="34700"/>
                    <a:pt x="16715" y="34700"/>
                  </a:cubicBezTo>
                  <a:cubicBezTo>
                    <a:pt x="16631" y="34700"/>
                    <a:pt x="16548" y="34706"/>
                    <a:pt x="16467" y="34722"/>
                  </a:cubicBezTo>
                  <a:cubicBezTo>
                    <a:pt x="15244" y="34907"/>
                    <a:pt x="14013" y="35000"/>
                    <a:pt x="12782" y="35000"/>
                  </a:cubicBezTo>
                  <a:cubicBezTo>
                    <a:pt x="10920" y="35000"/>
                    <a:pt x="9060" y="34788"/>
                    <a:pt x="7240" y="34365"/>
                  </a:cubicBezTo>
                  <a:cubicBezTo>
                    <a:pt x="8013" y="33472"/>
                    <a:pt x="8883" y="32543"/>
                    <a:pt x="9835" y="31591"/>
                  </a:cubicBezTo>
                  <a:cubicBezTo>
                    <a:pt x="11002" y="30448"/>
                    <a:pt x="12240" y="29317"/>
                    <a:pt x="13574" y="28233"/>
                  </a:cubicBezTo>
                  <a:cubicBezTo>
                    <a:pt x="15884" y="30424"/>
                    <a:pt x="18586" y="32186"/>
                    <a:pt x="21539" y="33413"/>
                  </a:cubicBezTo>
                  <a:lnTo>
                    <a:pt x="21575" y="33425"/>
                  </a:lnTo>
                  <a:cubicBezTo>
                    <a:pt x="21775" y="33504"/>
                    <a:pt x="21982" y="33541"/>
                    <a:pt x="22186" y="33541"/>
                  </a:cubicBezTo>
                  <a:cubicBezTo>
                    <a:pt x="22843" y="33541"/>
                    <a:pt x="23469" y="33153"/>
                    <a:pt x="23742" y="32508"/>
                  </a:cubicBezTo>
                  <a:cubicBezTo>
                    <a:pt x="24087" y="31674"/>
                    <a:pt x="23694" y="30698"/>
                    <a:pt x="22861" y="30341"/>
                  </a:cubicBezTo>
                  <a:cubicBezTo>
                    <a:pt x="22682" y="30269"/>
                    <a:pt x="22503" y="30222"/>
                    <a:pt x="22313" y="30210"/>
                  </a:cubicBezTo>
                  <a:cubicBezTo>
                    <a:pt x="19336" y="30043"/>
                    <a:pt x="16431" y="29329"/>
                    <a:pt x="13717" y="28102"/>
                  </a:cubicBezTo>
                  <a:cubicBezTo>
                    <a:pt x="16181" y="26102"/>
                    <a:pt x="18789" y="24257"/>
                    <a:pt x="21503" y="22602"/>
                  </a:cubicBezTo>
                  <a:cubicBezTo>
                    <a:pt x="23849" y="24864"/>
                    <a:pt x="26599" y="26674"/>
                    <a:pt x="29611" y="27924"/>
                  </a:cubicBezTo>
                  <a:lnTo>
                    <a:pt x="29647" y="27936"/>
                  </a:lnTo>
                  <a:cubicBezTo>
                    <a:pt x="29859" y="28024"/>
                    <a:pt x="30077" y="28066"/>
                    <a:pt x="30292" y="28066"/>
                  </a:cubicBezTo>
                  <a:cubicBezTo>
                    <a:pt x="30948" y="28066"/>
                    <a:pt x="31569" y="27677"/>
                    <a:pt x="31838" y="27031"/>
                  </a:cubicBezTo>
                  <a:cubicBezTo>
                    <a:pt x="32195" y="26186"/>
                    <a:pt x="31790" y="25209"/>
                    <a:pt x="30933" y="24852"/>
                  </a:cubicBezTo>
                  <a:cubicBezTo>
                    <a:pt x="30754" y="24781"/>
                    <a:pt x="30576" y="24733"/>
                    <a:pt x="30385" y="24721"/>
                  </a:cubicBezTo>
                  <a:cubicBezTo>
                    <a:pt x="27349" y="24554"/>
                    <a:pt x="24373" y="23804"/>
                    <a:pt x="21599" y="22530"/>
                  </a:cubicBezTo>
                  <a:cubicBezTo>
                    <a:pt x="23551" y="21340"/>
                    <a:pt x="25599" y="20197"/>
                    <a:pt x="27766" y="19101"/>
                  </a:cubicBezTo>
                  <a:cubicBezTo>
                    <a:pt x="28885" y="18530"/>
                    <a:pt x="30040" y="17970"/>
                    <a:pt x="31219" y="17423"/>
                  </a:cubicBezTo>
                  <a:cubicBezTo>
                    <a:pt x="33410" y="19816"/>
                    <a:pt x="36029" y="21768"/>
                    <a:pt x="38934" y="23185"/>
                  </a:cubicBezTo>
                  <a:lnTo>
                    <a:pt x="38970" y="23209"/>
                  </a:lnTo>
                  <a:cubicBezTo>
                    <a:pt x="39206" y="23324"/>
                    <a:pt x="39456" y="23378"/>
                    <a:pt x="39702" y="23378"/>
                  </a:cubicBezTo>
                  <a:cubicBezTo>
                    <a:pt x="40323" y="23378"/>
                    <a:pt x="40918" y="23032"/>
                    <a:pt x="41208" y="22435"/>
                  </a:cubicBezTo>
                  <a:cubicBezTo>
                    <a:pt x="41613" y="21614"/>
                    <a:pt x="41268" y="20613"/>
                    <a:pt x="40446" y="20197"/>
                  </a:cubicBezTo>
                  <a:cubicBezTo>
                    <a:pt x="40268" y="20113"/>
                    <a:pt x="40089" y="20066"/>
                    <a:pt x="39898" y="20042"/>
                  </a:cubicBezTo>
                  <a:cubicBezTo>
                    <a:pt x="36910" y="19685"/>
                    <a:pt x="34017" y="18780"/>
                    <a:pt x="31362" y="17363"/>
                  </a:cubicBezTo>
                  <a:cubicBezTo>
                    <a:pt x="34338" y="15994"/>
                    <a:pt x="37505" y="14708"/>
                    <a:pt x="40851" y="13505"/>
                  </a:cubicBezTo>
                  <a:cubicBezTo>
                    <a:pt x="42768" y="16113"/>
                    <a:pt x="45161" y="18351"/>
                    <a:pt x="47911" y="20090"/>
                  </a:cubicBezTo>
                  <a:lnTo>
                    <a:pt x="47935" y="20101"/>
                  </a:lnTo>
                  <a:cubicBezTo>
                    <a:pt x="48214" y="20279"/>
                    <a:pt x="48525" y="20363"/>
                    <a:pt x="48831" y="20363"/>
                  </a:cubicBezTo>
                  <a:cubicBezTo>
                    <a:pt x="49387" y="20363"/>
                    <a:pt x="49930" y="20084"/>
                    <a:pt x="50245" y="19578"/>
                  </a:cubicBezTo>
                  <a:cubicBezTo>
                    <a:pt x="50733" y="18804"/>
                    <a:pt x="50507" y="17768"/>
                    <a:pt x="49721" y="17280"/>
                  </a:cubicBezTo>
                  <a:cubicBezTo>
                    <a:pt x="49566" y="17173"/>
                    <a:pt x="49388" y="17101"/>
                    <a:pt x="49197" y="17053"/>
                  </a:cubicBezTo>
                  <a:cubicBezTo>
                    <a:pt x="46268" y="16375"/>
                    <a:pt x="43482" y="15148"/>
                    <a:pt x="40994" y="13446"/>
                  </a:cubicBezTo>
                  <a:cubicBezTo>
                    <a:pt x="44078" y="12351"/>
                    <a:pt x="47304" y="11315"/>
                    <a:pt x="50685" y="10362"/>
                  </a:cubicBezTo>
                  <a:cubicBezTo>
                    <a:pt x="52221" y="13255"/>
                    <a:pt x="54281" y="15839"/>
                    <a:pt x="56770" y="17970"/>
                  </a:cubicBezTo>
                  <a:lnTo>
                    <a:pt x="56805" y="17994"/>
                  </a:lnTo>
                  <a:cubicBezTo>
                    <a:pt x="57130" y="18302"/>
                    <a:pt x="57544" y="18454"/>
                    <a:pt x="57957" y="18454"/>
                  </a:cubicBezTo>
                  <a:cubicBezTo>
                    <a:pt x="58423" y="18454"/>
                    <a:pt x="58888" y="18260"/>
                    <a:pt x="59222" y="17875"/>
                  </a:cubicBezTo>
                  <a:cubicBezTo>
                    <a:pt x="59841" y="17149"/>
                    <a:pt x="59734" y="16041"/>
                    <a:pt x="58972" y="15458"/>
                  </a:cubicBezTo>
                  <a:cubicBezTo>
                    <a:pt x="58829" y="15327"/>
                    <a:pt x="58675" y="15232"/>
                    <a:pt x="58496" y="15160"/>
                  </a:cubicBezTo>
                  <a:cubicBezTo>
                    <a:pt x="55650" y="14053"/>
                    <a:pt x="53043" y="12410"/>
                    <a:pt x="50805" y="10338"/>
                  </a:cubicBezTo>
                  <a:cubicBezTo>
                    <a:pt x="51864" y="10041"/>
                    <a:pt x="52948" y="9743"/>
                    <a:pt x="54043" y="9457"/>
                  </a:cubicBezTo>
                  <a:cubicBezTo>
                    <a:pt x="54825" y="9387"/>
                    <a:pt x="55609" y="9352"/>
                    <a:pt x="56392" y="9352"/>
                  </a:cubicBezTo>
                  <a:cubicBezTo>
                    <a:pt x="58518" y="9352"/>
                    <a:pt x="60640" y="9611"/>
                    <a:pt x="62711" y="10124"/>
                  </a:cubicBezTo>
                  <a:cubicBezTo>
                    <a:pt x="62863" y="10163"/>
                    <a:pt x="63015" y="10182"/>
                    <a:pt x="63163" y="10182"/>
                  </a:cubicBezTo>
                  <a:cubicBezTo>
                    <a:pt x="64183" y="10182"/>
                    <a:pt x="65041" y="9300"/>
                    <a:pt x="64937" y="8219"/>
                  </a:cubicBezTo>
                  <a:cubicBezTo>
                    <a:pt x="64848" y="7289"/>
                    <a:pt x="64062" y="6591"/>
                    <a:pt x="63147" y="6591"/>
                  </a:cubicBezTo>
                  <a:cubicBezTo>
                    <a:pt x="63089" y="6591"/>
                    <a:pt x="63031" y="6594"/>
                    <a:pt x="62973" y="6600"/>
                  </a:cubicBezTo>
                  <a:lnTo>
                    <a:pt x="62937" y="6600"/>
                  </a:lnTo>
                  <a:cubicBezTo>
                    <a:pt x="59901" y="6874"/>
                    <a:pt x="56936" y="7648"/>
                    <a:pt x="54162" y="8874"/>
                  </a:cubicBezTo>
                  <a:cubicBezTo>
                    <a:pt x="53007" y="9172"/>
                    <a:pt x="51864" y="9481"/>
                    <a:pt x="50733" y="9803"/>
                  </a:cubicBezTo>
                  <a:cubicBezTo>
                    <a:pt x="52281" y="7183"/>
                    <a:pt x="54305" y="4873"/>
                    <a:pt x="56698" y="2992"/>
                  </a:cubicBezTo>
                  <a:cubicBezTo>
                    <a:pt x="56853" y="2873"/>
                    <a:pt x="56972" y="2730"/>
                    <a:pt x="57079" y="2576"/>
                  </a:cubicBezTo>
                  <a:cubicBezTo>
                    <a:pt x="57579" y="1790"/>
                    <a:pt x="57353" y="766"/>
                    <a:pt x="56567" y="266"/>
                  </a:cubicBezTo>
                  <a:cubicBezTo>
                    <a:pt x="56289" y="86"/>
                    <a:pt x="55978" y="0"/>
                    <a:pt x="55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rot="8435940" flipH="1">
              <a:off x="-792426" y="617856"/>
              <a:ext cx="1330343" cy="1527654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8"/>
            <p:cNvSpPr/>
            <p:nvPr/>
          </p:nvSpPr>
          <p:spPr>
            <a:xfrm rot="-4757582">
              <a:off x="7653946" y="-314248"/>
              <a:ext cx="1553299" cy="1366983"/>
            </a:xfrm>
            <a:custGeom>
              <a:avLst/>
              <a:gdLst/>
              <a:ahLst/>
              <a:cxnLst/>
              <a:rect l="l" t="t" r="r" b="b"/>
              <a:pathLst>
                <a:path w="49246" h="43339" extrusionOk="0">
                  <a:moveTo>
                    <a:pt x="3489" y="0"/>
                  </a:moveTo>
                  <a:cubicBezTo>
                    <a:pt x="2954" y="3060"/>
                    <a:pt x="3894" y="7525"/>
                    <a:pt x="6537" y="9501"/>
                  </a:cubicBezTo>
                  <a:cubicBezTo>
                    <a:pt x="6987" y="9836"/>
                    <a:pt x="7398" y="9994"/>
                    <a:pt x="7745" y="9994"/>
                  </a:cubicBezTo>
                  <a:cubicBezTo>
                    <a:pt x="7831" y="9994"/>
                    <a:pt x="7912" y="9985"/>
                    <a:pt x="7990" y="9966"/>
                  </a:cubicBezTo>
                  <a:cubicBezTo>
                    <a:pt x="8514" y="11085"/>
                    <a:pt x="9228" y="12538"/>
                    <a:pt x="10133" y="14216"/>
                  </a:cubicBezTo>
                  <a:cubicBezTo>
                    <a:pt x="9538" y="13573"/>
                    <a:pt x="8823" y="13050"/>
                    <a:pt x="8026" y="12680"/>
                  </a:cubicBezTo>
                  <a:cubicBezTo>
                    <a:pt x="6716" y="12061"/>
                    <a:pt x="5323" y="11573"/>
                    <a:pt x="3989" y="11025"/>
                  </a:cubicBezTo>
                  <a:cubicBezTo>
                    <a:pt x="3025" y="10633"/>
                    <a:pt x="668" y="10144"/>
                    <a:pt x="1" y="9382"/>
                  </a:cubicBezTo>
                  <a:lnTo>
                    <a:pt x="1" y="9382"/>
                  </a:lnTo>
                  <a:cubicBezTo>
                    <a:pt x="2965" y="12823"/>
                    <a:pt x="7299" y="16050"/>
                    <a:pt x="11800" y="17121"/>
                  </a:cubicBezTo>
                  <a:cubicBezTo>
                    <a:pt x="13181" y="19431"/>
                    <a:pt x="14681" y="21670"/>
                    <a:pt x="16300" y="23825"/>
                  </a:cubicBezTo>
                  <a:cubicBezTo>
                    <a:pt x="14026" y="22253"/>
                    <a:pt x="11121" y="21158"/>
                    <a:pt x="8776" y="20336"/>
                  </a:cubicBezTo>
                  <a:lnTo>
                    <a:pt x="227" y="17360"/>
                  </a:lnTo>
                  <a:lnTo>
                    <a:pt x="227" y="17360"/>
                  </a:lnTo>
                  <a:cubicBezTo>
                    <a:pt x="4144" y="22717"/>
                    <a:pt x="9895" y="26444"/>
                    <a:pt x="16372" y="27837"/>
                  </a:cubicBezTo>
                  <a:cubicBezTo>
                    <a:pt x="16783" y="27928"/>
                    <a:pt x="17669" y="28047"/>
                    <a:pt x="18411" y="28047"/>
                  </a:cubicBezTo>
                  <a:cubicBezTo>
                    <a:pt x="18938" y="28047"/>
                    <a:pt x="19393" y="27986"/>
                    <a:pt x="19551" y="27813"/>
                  </a:cubicBezTo>
                  <a:cubicBezTo>
                    <a:pt x="20777" y="29206"/>
                    <a:pt x="22039" y="30504"/>
                    <a:pt x="23325" y="31719"/>
                  </a:cubicBezTo>
                  <a:cubicBezTo>
                    <a:pt x="19994" y="30791"/>
                    <a:pt x="16568" y="30326"/>
                    <a:pt x="13144" y="30326"/>
                  </a:cubicBezTo>
                  <a:cubicBezTo>
                    <a:pt x="9579" y="30326"/>
                    <a:pt x="6016" y="30830"/>
                    <a:pt x="2561" y="31838"/>
                  </a:cubicBezTo>
                  <a:cubicBezTo>
                    <a:pt x="7826" y="35547"/>
                    <a:pt x="13875" y="37579"/>
                    <a:pt x="20048" y="37579"/>
                  </a:cubicBezTo>
                  <a:cubicBezTo>
                    <a:pt x="22850" y="37579"/>
                    <a:pt x="25677" y="37160"/>
                    <a:pt x="28469" y="36291"/>
                  </a:cubicBezTo>
                  <a:cubicBezTo>
                    <a:pt x="28421" y="36124"/>
                    <a:pt x="28350" y="35969"/>
                    <a:pt x="28266" y="35826"/>
                  </a:cubicBezTo>
                  <a:lnTo>
                    <a:pt x="28266" y="35826"/>
                  </a:lnTo>
                  <a:cubicBezTo>
                    <a:pt x="28969" y="36326"/>
                    <a:pt x="29683" y="36814"/>
                    <a:pt x="30397" y="37279"/>
                  </a:cubicBezTo>
                  <a:cubicBezTo>
                    <a:pt x="36291" y="41053"/>
                    <a:pt x="42613" y="43089"/>
                    <a:pt x="49221" y="43339"/>
                  </a:cubicBezTo>
                  <a:lnTo>
                    <a:pt x="49245" y="42779"/>
                  </a:lnTo>
                  <a:cubicBezTo>
                    <a:pt x="42744" y="42541"/>
                    <a:pt x="36517" y="40541"/>
                    <a:pt x="30707" y="36814"/>
                  </a:cubicBezTo>
                  <a:cubicBezTo>
                    <a:pt x="30100" y="36421"/>
                    <a:pt x="29481" y="36005"/>
                    <a:pt x="28873" y="35576"/>
                  </a:cubicBezTo>
                  <a:cubicBezTo>
                    <a:pt x="32743" y="25968"/>
                    <a:pt x="31612" y="15526"/>
                    <a:pt x="26468" y="6501"/>
                  </a:cubicBezTo>
                  <a:cubicBezTo>
                    <a:pt x="23230" y="14645"/>
                    <a:pt x="22587" y="23587"/>
                    <a:pt x="24623" y="32100"/>
                  </a:cubicBezTo>
                  <a:lnTo>
                    <a:pt x="24552" y="32088"/>
                  </a:lnTo>
                  <a:cubicBezTo>
                    <a:pt x="22944" y="30623"/>
                    <a:pt x="21408" y="29075"/>
                    <a:pt x="19968" y="27444"/>
                  </a:cubicBezTo>
                  <a:cubicBezTo>
                    <a:pt x="20468" y="27147"/>
                    <a:pt x="20837" y="25122"/>
                    <a:pt x="20896" y="24420"/>
                  </a:cubicBezTo>
                  <a:cubicBezTo>
                    <a:pt x="21444" y="17812"/>
                    <a:pt x="19551" y="11228"/>
                    <a:pt x="15574" y="5918"/>
                  </a:cubicBezTo>
                  <a:lnTo>
                    <a:pt x="15574" y="5918"/>
                  </a:lnTo>
                  <a:cubicBezTo>
                    <a:pt x="15693" y="8930"/>
                    <a:pt x="15812" y="11942"/>
                    <a:pt x="15931" y="14966"/>
                  </a:cubicBezTo>
                  <a:cubicBezTo>
                    <a:pt x="16050" y="17919"/>
                    <a:pt x="16312" y="21753"/>
                    <a:pt x="17622" y="24622"/>
                  </a:cubicBezTo>
                  <a:cubicBezTo>
                    <a:pt x="15717" y="22194"/>
                    <a:pt x="13967" y="19646"/>
                    <a:pt x="12383" y="16991"/>
                  </a:cubicBezTo>
                  <a:cubicBezTo>
                    <a:pt x="13586" y="12490"/>
                    <a:pt x="12788" y="7085"/>
                    <a:pt x="11145" y="2810"/>
                  </a:cubicBezTo>
                  <a:lnTo>
                    <a:pt x="11145" y="2810"/>
                  </a:lnTo>
                  <a:cubicBezTo>
                    <a:pt x="11502" y="3763"/>
                    <a:pt x="10812" y="6061"/>
                    <a:pt x="10705" y="7096"/>
                  </a:cubicBezTo>
                  <a:cubicBezTo>
                    <a:pt x="10562" y="8537"/>
                    <a:pt x="10335" y="9990"/>
                    <a:pt x="10264" y="11442"/>
                  </a:cubicBezTo>
                  <a:cubicBezTo>
                    <a:pt x="10216" y="12228"/>
                    <a:pt x="10312" y="13026"/>
                    <a:pt x="10538" y="13788"/>
                  </a:cubicBezTo>
                  <a:cubicBezTo>
                    <a:pt x="9657" y="12157"/>
                    <a:pt x="8966" y="10752"/>
                    <a:pt x="8466" y="9668"/>
                  </a:cubicBezTo>
                  <a:cubicBezTo>
                    <a:pt x="8752" y="9347"/>
                    <a:pt x="8895" y="8799"/>
                    <a:pt x="8835" y="8097"/>
                  </a:cubicBezTo>
                  <a:cubicBezTo>
                    <a:pt x="8680" y="6406"/>
                    <a:pt x="7502" y="5037"/>
                    <a:pt x="6371" y="3870"/>
                  </a:cubicBezTo>
                  <a:cubicBezTo>
                    <a:pt x="5251" y="2703"/>
                    <a:pt x="4025" y="1536"/>
                    <a:pt x="3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rot="-1252241" flipH="1">
              <a:off x="8256591" y="4168385"/>
              <a:ext cx="1183170" cy="1358653"/>
            </a:xfrm>
            <a:custGeom>
              <a:avLst/>
              <a:gdLst/>
              <a:ahLst/>
              <a:cxnLst/>
              <a:rect l="l" t="t" r="r" b="b"/>
              <a:pathLst>
                <a:path w="55793" h="64068" extrusionOk="0">
                  <a:moveTo>
                    <a:pt x="54289" y="19322"/>
                  </a:moveTo>
                  <a:cubicBezTo>
                    <a:pt x="54291" y="19323"/>
                    <a:pt x="54292" y="19324"/>
                    <a:pt x="54293" y="19324"/>
                  </a:cubicBezTo>
                  <a:cubicBezTo>
                    <a:pt x="54292" y="19324"/>
                    <a:pt x="54291" y="19323"/>
                    <a:pt x="54289" y="19322"/>
                  </a:cubicBezTo>
                  <a:close/>
                  <a:moveTo>
                    <a:pt x="41339" y="43601"/>
                  </a:moveTo>
                  <a:lnTo>
                    <a:pt x="41339" y="43601"/>
                  </a:lnTo>
                  <a:cubicBezTo>
                    <a:pt x="41339" y="43601"/>
                    <a:pt x="41338" y="43601"/>
                    <a:pt x="41338" y="43601"/>
                  </a:cubicBezTo>
                  <a:lnTo>
                    <a:pt x="41338" y="43601"/>
                  </a:lnTo>
                  <a:cubicBezTo>
                    <a:pt x="41338" y="43601"/>
                    <a:pt x="41339" y="43601"/>
                    <a:pt x="41339" y="43601"/>
                  </a:cubicBezTo>
                  <a:close/>
                  <a:moveTo>
                    <a:pt x="0" y="45339"/>
                  </a:moveTo>
                  <a:lnTo>
                    <a:pt x="0" y="45339"/>
                  </a:lnTo>
                  <a:cubicBezTo>
                    <a:pt x="0" y="45340"/>
                    <a:pt x="0" y="45340"/>
                    <a:pt x="1" y="45341"/>
                  </a:cubicBezTo>
                  <a:lnTo>
                    <a:pt x="1" y="45341"/>
                  </a:lnTo>
                  <a:cubicBezTo>
                    <a:pt x="1" y="45340"/>
                    <a:pt x="0" y="45340"/>
                    <a:pt x="0" y="45339"/>
                  </a:cubicBezTo>
                  <a:close/>
                  <a:moveTo>
                    <a:pt x="35168" y="52124"/>
                  </a:moveTo>
                  <a:lnTo>
                    <a:pt x="35168" y="52124"/>
                  </a:lnTo>
                  <a:cubicBezTo>
                    <a:pt x="35169" y="52124"/>
                    <a:pt x="35170" y="52125"/>
                    <a:pt x="35171" y="52126"/>
                  </a:cubicBezTo>
                  <a:cubicBezTo>
                    <a:pt x="35170" y="52125"/>
                    <a:pt x="35169" y="52124"/>
                    <a:pt x="35168" y="52124"/>
                  </a:cubicBezTo>
                  <a:close/>
                  <a:moveTo>
                    <a:pt x="20098" y="0"/>
                  </a:moveTo>
                  <a:cubicBezTo>
                    <a:pt x="20157" y="1929"/>
                    <a:pt x="20396" y="3846"/>
                    <a:pt x="20812" y="5715"/>
                  </a:cubicBezTo>
                  <a:cubicBezTo>
                    <a:pt x="22217" y="11990"/>
                    <a:pt x="25694" y="18634"/>
                    <a:pt x="30825" y="22682"/>
                  </a:cubicBezTo>
                  <a:cubicBezTo>
                    <a:pt x="29932" y="23896"/>
                    <a:pt x="29051" y="25182"/>
                    <a:pt x="28158" y="26516"/>
                  </a:cubicBezTo>
                  <a:cubicBezTo>
                    <a:pt x="26111" y="24492"/>
                    <a:pt x="24217" y="22241"/>
                    <a:pt x="22110" y="20265"/>
                  </a:cubicBezTo>
                  <a:cubicBezTo>
                    <a:pt x="19038" y="17395"/>
                    <a:pt x="15181" y="15514"/>
                    <a:pt x="11025" y="14871"/>
                  </a:cubicBezTo>
                  <a:lnTo>
                    <a:pt x="11025" y="14871"/>
                  </a:lnTo>
                  <a:cubicBezTo>
                    <a:pt x="11871" y="16205"/>
                    <a:pt x="12823" y="17467"/>
                    <a:pt x="13907" y="18634"/>
                  </a:cubicBezTo>
                  <a:cubicBezTo>
                    <a:pt x="17502" y="22539"/>
                    <a:pt x="22753" y="25849"/>
                    <a:pt x="28099" y="26599"/>
                  </a:cubicBezTo>
                  <a:cubicBezTo>
                    <a:pt x="26003" y="29778"/>
                    <a:pt x="23932" y="33243"/>
                    <a:pt x="21955" y="36743"/>
                  </a:cubicBezTo>
                  <a:cubicBezTo>
                    <a:pt x="21622" y="35648"/>
                    <a:pt x="20467" y="34362"/>
                    <a:pt x="19884" y="33338"/>
                  </a:cubicBezTo>
                  <a:cubicBezTo>
                    <a:pt x="19181" y="32076"/>
                    <a:pt x="18491" y="30814"/>
                    <a:pt x="17693" y="29611"/>
                  </a:cubicBezTo>
                  <a:cubicBezTo>
                    <a:pt x="16121" y="27254"/>
                    <a:pt x="13930" y="25099"/>
                    <a:pt x="11144" y="24551"/>
                  </a:cubicBezTo>
                  <a:lnTo>
                    <a:pt x="11144" y="24551"/>
                  </a:lnTo>
                  <a:cubicBezTo>
                    <a:pt x="11371" y="24599"/>
                    <a:pt x="12002" y="26087"/>
                    <a:pt x="12156" y="26325"/>
                  </a:cubicBezTo>
                  <a:cubicBezTo>
                    <a:pt x="12502" y="26909"/>
                    <a:pt x="12871" y="27480"/>
                    <a:pt x="13264" y="28040"/>
                  </a:cubicBezTo>
                  <a:cubicBezTo>
                    <a:pt x="14050" y="29183"/>
                    <a:pt x="14907" y="30278"/>
                    <a:pt x="15824" y="31314"/>
                  </a:cubicBezTo>
                  <a:cubicBezTo>
                    <a:pt x="17455" y="33183"/>
                    <a:pt x="19645" y="35695"/>
                    <a:pt x="21931" y="36779"/>
                  </a:cubicBezTo>
                  <a:cubicBezTo>
                    <a:pt x="20634" y="39077"/>
                    <a:pt x="19395" y="41398"/>
                    <a:pt x="18205" y="43649"/>
                  </a:cubicBezTo>
                  <a:cubicBezTo>
                    <a:pt x="18145" y="43708"/>
                    <a:pt x="18098" y="43780"/>
                    <a:pt x="18086" y="43863"/>
                  </a:cubicBezTo>
                  <a:cubicBezTo>
                    <a:pt x="18086" y="43863"/>
                    <a:pt x="18086" y="43875"/>
                    <a:pt x="18086" y="43887"/>
                  </a:cubicBezTo>
                  <a:cubicBezTo>
                    <a:pt x="17431" y="45149"/>
                    <a:pt x="16800" y="46375"/>
                    <a:pt x="16193" y="47590"/>
                  </a:cubicBezTo>
                  <a:cubicBezTo>
                    <a:pt x="14966" y="45054"/>
                    <a:pt x="13954" y="42375"/>
                    <a:pt x="12656" y="39874"/>
                  </a:cubicBezTo>
                  <a:cubicBezTo>
                    <a:pt x="10716" y="36148"/>
                    <a:pt x="7715" y="33088"/>
                    <a:pt x="4024" y="31088"/>
                  </a:cubicBezTo>
                  <a:lnTo>
                    <a:pt x="4024" y="31088"/>
                  </a:lnTo>
                  <a:cubicBezTo>
                    <a:pt x="4358" y="32635"/>
                    <a:pt x="4846" y="34147"/>
                    <a:pt x="5465" y="35600"/>
                  </a:cubicBezTo>
                  <a:cubicBezTo>
                    <a:pt x="7537" y="40446"/>
                    <a:pt x="11347" y="45268"/>
                    <a:pt x="16085" y="47792"/>
                  </a:cubicBezTo>
                  <a:cubicBezTo>
                    <a:pt x="14431" y="51078"/>
                    <a:pt x="12954" y="54114"/>
                    <a:pt x="11764" y="56650"/>
                  </a:cubicBezTo>
                  <a:cubicBezTo>
                    <a:pt x="11442" y="55853"/>
                    <a:pt x="10466" y="54579"/>
                    <a:pt x="10251" y="54281"/>
                  </a:cubicBezTo>
                  <a:cubicBezTo>
                    <a:pt x="8299" y="51400"/>
                    <a:pt x="5810" y="48935"/>
                    <a:pt x="2917" y="47018"/>
                  </a:cubicBezTo>
                  <a:cubicBezTo>
                    <a:pt x="2405" y="46673"/>
                    <a:pt x="1893" y="46363"/>
                    <a:pt x="1357" y="46054"/>
                  </a:cubicBezTo>
                  <a:cubicBezTo>
                    <a:pt x="1132" y="45923"/>
                    <a:pt x="88" y="45555"/>
                    <a:pt x="1" y="45341"/>
                  </a:cubicBezTo>
                  <a:lnTo>
                    <a:pt x="1" y="45341"/>
                  </a:lnTo>
                  <a:cubicBezTo>
                    <a:pt x="929" y="47674"/>
                    <a:pt x="2275" y="49840"/>
                    <a:pt x="3953" y="51721"/>
                  </a:cubicBezTo>
                  <a:cubicBezTo>
                    <a:pt x="5417" y="53364"/>
                    <a:pt x="7132" y="54793"/>
                    <a:pt x="9013" y="55936"/>
                  </a:cubicBezTo>
                  <a:cubicBezTo>
                    <a:pt x="9299" y="56103"/>
                    <a:pt x="10799" y="57055"/>
                    <a:pt x="11502" y="57234"/>
                  </a:cubicBezTo>
                  <a:cubicBezTo>
                    <a:pt x="9632" y="61234"/>
                    <a:pt x="8501" y="63854"/>
                    <a:pt x="8454" y="63949"/>
                  </a:cubicBezTo>
                  <a:lnTo>
                    <a:pt x="8727" y="64068"/>
                  </a:lnTo>
                  <a:cubicBezTo>
                    <a:pt x="8775" y="63937"/>
                    <a:pt x="10656" y="59603"/>
                    <a:pt x="13609" y="53471"/>
                  </a:cubicBezTo>
                  <a:cubicBezTo>
                    <a:pt x="15388" y="54087"/>
                    <a:pt x="17543" y="54262"/>
                    <a:pt x="19668" y="54262"/>
                  </a:cubicBezTo>
                  <a:cubicBezTo>
                    <a:pt x="21326" y="54262"/>
                    <a:pt x="22966" y="54155"/>
                    <a:pt x="24396" y="54067"/>
                  </a:cubicBezTo>
                  <a:cubicBezTo>
                    <a:pt x="26242" y="53959"/>
                    <a:pt x="28075" y="53733"/>
                    <a:pt x="29897" y="53400"/>
                  </a:cubicBezTo>
                  <a:cubicBezTo>
                    <a:pt x="30790" y="53245"/>
                    <a:pt x="31671" y="53055"/>
                    <a:pt x="32552" y="52840"/>
                  </a:cubicBezTo>
                  <a:cubicBezTo>
                    <a:pt x="32874" y="52765"/>
                    <a:pt x="34540" y="52100"/>
                    <a:pt x="35049" y="52100"/>
                  </a:cubicBezTo>
                  <a:cubicBezTo>
                    <a:pt x="35102" y="52100"/>
                    <a:pt x="35143" y="52108"/>
                    <a:pt x="35168" y="52124"/>
                  </a:cubicBezTo>
                  <a:lnTo>
                    <a:pt x="35168" y="52124"/>
                  </a:lnTo>
                  <a:cubicBezTo>
                    <a:pt x="33180" y="50774"/>
                    <a:pt x="30792" y="50271"/>
                    <a:pt x="28365" y="50271"/>
                  </a:cubicBezTo>
                  <a:cubicBezTo>
                    <a:pt x="26984" y="50271"/>
                    <a:pt x="25591" y="50434"/>
                    <a:pt x="24253" y="50697"/>
                  </a:cubicBezTo>
                  <a:cubicBezTo>
                    <a:pt x="22372" y="51054"/>
                    <a:pt x="20527" y="51602"/>
                    <a:pt x="18681" y="52114"/>
                  </a:cubicBezTo>
                  <a:cubicBezTo>
                    <a:pt x="17240" y="52507"/>
                    <a:pt x="15073" y="52626"/>
                    <a:pt x="13716" y="53257"/>
                  </a:cubicBezTo>
                  <a:cubicBezTo>
                    <a:pt x="15050" y="50495"/>
                    <a:pt x="16586" y="47387"/>
                    <a:pt x="18276" y="44149"/>
                  </a:cubicBezTo>
                  <a:cubicBezTo>
                    <a:pt x="19026" y="44673"/>
                    <a:pt x="21634" y="45232"/>
                    <a:pt x="22110" y="45339"/>
                  </a:cubicBezTo>
                  <a:cubicBezTo>
                    <a:pt x="24407" y="45879"/>
                    <a:pt x="26753" y="46152"/>
                    <a:pt x="29099" y="46152"/>
                  </a:cubicBezTo>
                  <a:cubicBezTo>
                    <a:pt x="29806" y="46152"/>
                    <a:pt x="30513" y="46127"/>
                    <a:pt x="31218" y="46078"/>
                  </a:cubicBezTo>
                  <a:cubicBezTo>
                    <a:pt x="34719" y="45851"/>
                    <a:pt x="38136" y="45006"/>
                    <a:pt x="41338" y="43601"/>
                  </a:cubicBezTo>
                  <a:lnTo>
                    <a:pt x="41338" y="43601"/>
                  </a:lnTo>
                  <a:cubicBezTo>
                    <a:pt x="41311" y="43613"/>
                    <a:pt x="41276" y="43618"/>
                    <a:pt x="41233" y="43618"/>
                  </a:cubicBezTo>
                  <a:cubicBezTo>
                    <a:pt x="40798" y="43618"/>
                    <a:pt x="39616" y="43069"/>
                    <a:pt x="39291" y="42982"/>
                  </a:cubicBezTo>
                  <a:cubicBezTo>
                    <a:pt x="38469" y="42768"/>
                    <a:pt x="37648" y="42577"/>
                    <a:pt x="36814" y="42422"/>
                  </a:cubicBezTo>
                  <a:cubicBezTo>
                    <a:pt x="34506" y="41981"/>
                    <a:pt x="32166" y="41761"/>
                    <a:pt x="29827" y="41761"/>
                  </a:cubicBezTo>
                  <a:cubicBezTo>
                    <a:pt x="27365" y="41761"/>
                    <a:pt x="24903" y="42005"/>
                    <a:pt x="22479" y="42494"/>
                  </a:cubicBezTo>
                  <a:cubicBezTo>
                    <a:pt x="21979" y="42589"/>
                    <a:pt x="19765" y="42899"/>
                    <a:pt x="18681" y="43375"/>
                  </a:cubicBezTo>
                  <a:cubicBezTo>
                    <a:pt x="20527" y="39862"/>
                    <a:pt x="22527" y="36231"/>
                    <a:pt x="24598" y="32731"/>
                  </a:cubicBezTo>
                  <a:cubicBezTo>
                    <a:pt x="27265" y="34933"/>
                    <a:pt x="31599" y="36279"/>
                    <a:pt x="34850" y="37303"/>
                  </a:cubicBezTo>
                  <a:cubicBezTo>
                    <a:pt x="36671" y="37886"/>
                    <a:pt x="38529" y="38362"/>
                    <a:pt x="40410" y="38731"/>
                  </a:cubicBezTo>
                  <a:cubicBezTo>
                    <a:pt x="41327" y="38910"/>
                    <a:pt x="42255" y="39065"/>
                    <a:pt x="43184" y="39196"/>
                  </a:cubicBezTo>
                  <a:cubicBezTo>
                    <a:pt x="43565" y="39255"/>
                    <a:pt x="45803" y="39255"/>
                    <a:pt x="45982" y="39505"/>
                  </a:cubicBezTo>
                  <a:cubicBezTo>
                    <a:pt x="43756" y="36374"/>
                    <a:pt x="39791" y="34814"/>
                    <a:pt x="35933" y="34112"/>
                  </a:cubicBezTo>
                  <a:cubicBezTo>
                    <a:pt x="33981" y="33755"/>
                    <a:pt x="32004" y="33576"/>
                    <a:pt x="30028" y="33362"/>
                  </a:cubicBezTo>
                  <a:cubicBezTo>
                    <a:pt x="28563" y="33208"/>
                    <a:pt x="26569" y="32575"/>
                    <a:pt x="25044" y="32575"/>
                  </a:cubicBezTo>
                  <a:cubicBezTo>
                    <a:pt x="24920" y="32575"/>
                    <a:pt x="24799" y="32579"/>
                    <a:pt x="24682" y="32588"/>
                  </a:cubicBezTo>
                  <a:cubicBezTo>
                    <a:pt x="25849" y="30623"/>
                    <a:pt x="27051" y="28718"/>
                    <a:pt x="28242" y="26897"/>
                  </a:cubicBezTo>
                  <a:cubicBezTo>
                    <a:pt x="28658" y="27432"/>
                    <a:pt x="31778" y="27909"/>
                    <a:pt x="32314" y="28004"/>
                  </a:cubicBezTo>
                  <a:cubicBezTo>
                    <a:pt x="34077" y="28311"/>
                    <a:pt x="35865" y="28466"/>
                    <a:pt x="37653" y="28466"/>
                  </a:cubicBezTo>
                  <a:cubicBezTo>
                    <a:pt x="38920" y="28466"/>
                    <a:pt x="40187" y="28388"/>
                    <a:pt x="41446" y="28230"/>
                  </a:cubicBezTo>
                  <a:cubicBezTo>
                    <a:pt x="44922" y="27801"/>
                    <a:pt x="48304" y="26766"/>
                    <a:pt x="51411" y="25170"/>
                  </a:cubicBezTo>
                  <a:lnTo>
                    <a:pt x="51411" y="25170"/>
                  </a:lnTo>
                  <a:cubicBezTo>
                    <a:pt x="51378" y="25186"/>
                    <a:pt x="51332" y="25193"/>
                    <a:pt x="51275" y="25193"/>
                  </a:cubicBezTo>
                  <a:cubicBezTo>
                    <a:pt x="50814" y="25193"/>
                    <a:pt x="49656" y="24734"/>
                    <a:pt x="49328" y="24670"/>
                  </a:cubicBezTo>
                  <a:cubicBezTo>
                    <a:pt x="48506" y="24503"/>
                    <a:pt x="47673" y="24361"/>
                    <a:pt x="46839" y="24253"/>
                  </a:cubicBezTo>
                  <a:cubicBezTo>
                    <a:pt x="45220" y="24039"/>
                    <a:pt x="43601" y="23932"/>
                    <a:pt x="41970" y="23932"/>
                  </a:cubicBezTo>
                  <a:cubicBezTo>
                    <a:pt x="41924" y="23932"/>
                    <a:pt x="41879" y="23932"/>
                    <a:pt x="41833" y="23932"/>
                  </a:cubicBezTo>
                  <a:cubicBezTo>
                    <a:pt x="38700" y="23932"/>
                    <a:pt x="35568" y="24336"/>
                    <a:pt x="32528" y="25134"/>
                  </a:cubicBezTo>
                  <a:cubicBezTo>
                    <a:pt x="32004" y="25277"/>
                    <a:pt x="29635" y="25742"/>
                    <a:pt x="28647" y="26313"/>
                  </a:cubicBezTo>
                  <a:cubicBezTo>
                    <a:pt x="29444" y="25123"/>
                    <a:pt x="30242" y="23968"/>
                    <a:pt x="31040" y="22872"/>
                  </a:cubicBezTo>
                  <a:cubicBezTo>
                    <a:pt x="31611" y="22110"/>
                    <a:pt x="32171" y="21372"/>
                    <a:pt x="32719" y="20658"/>
                  </a:cubicBezTo>
                  <a:cubicBezTo>
                    <a:pt x="34493" y="21278"/>
                    <a:pt x="36646" y="21458"/>
                    <a:pt x="38772" y="21458"/>
                  </a:cubicBezTo>
                  <a:cubicBezTo>
                    <a:pt x="40439" y="21458"/>
                    <a:pt x="42090" y="21347"/>
                    <a:pt x="43529" y="21253"/>
                  </a:cubicBezTo>
                  <a:cubicBezTo>
                    <a:pt x="45363" y="21146"/>
                    <a:pt x="47197" y="20920"/>
                    <a:pt x="49018" y="20598"/>
                  </a:cubicBezTo>
                  <a:cubicBezTo>
                    <a:pt x="49911" y="20432"/>
                    <a:pt x="50792" y="20253"/>
                    <a:pt x="51673" y="20039"/>
                  </a:cubicBezTo>
                  <a:cubicBezTo>
                    <a:pt x="52005" y="19953"/>
                    <a:pt x="53659" y="19298"/>
                    <a:pt x="54168" y="19298"/>
                  </a:cubicBezTo>
                  <a:cubicBezTo>
                    <a:pt x="54223" y="19298"/>
                    <a:pt x="54264" y="19306"/>
                    <a:pt x="54289" y="19322"/>
                  </a:cubicBezTo>
                  <a:lnTo>
                    <a:pt x="54289" y="19322"/>
                  </a:lnTo>
                  <a:cubicBezTo>
                    <a:pt x="52296" y="17969"/>
                    <a:pt x="49903" y="17466"/>
                    <a:pt x="47469" y="17466"/>
                  </a:cubicBezTo>
                  <a:cubicBezTo>
                    <a:pt x="46096" y="17466"/>
                    <a:pt x="44710" y="17626"/>
                    <a:pt x="43375" y="17884"/>
                  </a:cubicBezTo>
                  <a:cubicBezTo>
                    <a:pt x="41493" y="18253"/>
                    <a:pt x="39660" y="18800"/>
                    <a:pt x="37814" y="19312"/>
                  </a:cubicBezTo>
                  <a:cubicBezTo>
                    <a:pt x="36398" y="19705"/>
                    <a:pt x="34290" y="19824"/>
                    <a:pt x="32921" y="20420"/>
                  </a:cubicBezTo>
                  <a:cubicBezTo>
                    <a:pt x="33933" y="19146"/>
                    <a:pt x="35005" y="17931"/>
                    <a:pt x="36148" y="16776"/>
                  </a:cubicBezTo>
                  <a:cubicBezTo>
                    <a:pt x="39196" y="15181"/>
                    <a:pt x="42422" y="13835"/>
                    <a:pt x="45434" y="12169"/>
                  </a:cubicBezTo>
                  <a:cubicBezTo>
                    <a:pt x="49887" y="9668"/>
                    <a:pt x="53495" y="5906"/>
                    <a:pt x="55793" y="1334"/>
                  </a:cubicBezTo>
                  <a:lnTo>
                    <a:pt x="55793" y="1334"/>
                  </a:lnTo>
                  <a:cubicBezTo>
                    <a:pt x="53924" y="1810"/>
                    <a:pt x="52114" y="2465"/>
                    <a:pt x="50364" y="3275"/>
                  </a:cubicBezTo>
                  <a:cubicBezTo>
                    <a:pt x="44613" y="5954"/>
                    <a:pt x="38945" y="10680"/>
                    <a:pt x="36052" y="16455"/>
                  </a:cubicBezTo>
                  <a:cubicBezTo>
                    <a:pt x="34385" y="18110"/>
                    <a:pt x="32671" y="20181"/>
                    <a:pt x="30944" y="22515"/>
                  </a:cubicBezTo>
                  <a:cubicBezTo>
                    <a:pt x="30052" y="19193"/>
                    <a:pt x="29432" y="15752"/>
                    <a:pt x="28432" y="12442"/>
                  </a:cubicBezTo>
                  <a:cubicBezTo>
                    <a:pt x="26956" y="7561"/>
                    <a:pt x="24051" y="3227"/>
                    <a:pt x="20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38"/>
          <p:cNvSpPr/>
          <p:nvPr/>
        </p:nvSpPr>
        <p:spPr>
          <a:xfrm rot="856401">
            <a:off x="4084481" y="4165385"/>
            <a:ext cx="693519" cy="215978"/>
          </a:xfrm>
          <a:custGeom>
            <a:avLst/>
            <a:gdLst/>
            <a:ahLst/>
            <a:cxnLst/>
            <a:rect l="l" t="t" r="r" b="b"/>
            <a:pathLst>
              <a:path w="31767" h="9893" extrusionOk="0">
                <a:moveTo>
                  <a:pt x="27459" y="0"/>
                </a:moveTo>
                <a:cubicBezTo>
                  <a:pt x="26799" y="0"/>
                  <a:pt x="26136" y="54"/>
                  <a:pt x="25480" y="153"/>
                </a:cubicBezTo>
                <a:cubicBezTo>
                  <a:pt x="23289" y="510"/>
                  <a:pt x="21205" y="1403"/>
                  <a:pt x="19431" y="2748"/>
                </a:cubicBezTo>
                <a:cubicBezTo>
                  <a:pt x="18050" y="3772"/>
                  <a:pt x="16848" y="5011"/>
                  <a:pt x="15859" y="6404"/>
                </a:cubicBezTo>
                <a:cubicBezTo>
                  <a:pt x="14871" y="5034"/>
                  <a:pt x="13681" y="3820"/>
                  <a:pt x="12323" y="2808"/>
                </a:cubicBezTo>
                <a:cubicBezTo>
                  <a:pt x="10549" y="1463"/>
                  <a:pt x="8466" y="570"/>
                  <a:pt x="6275" y="212"/>
                </a:cubicBezTo>
                <a:cubicBezTo>
                  <a:pt x="5619" y="113"/>
                  <a:pt x="4957" y="60"/>
                  <a:pt x="4298" y="60"/>
                </a:cubicBezTo>
                <a:cubicBezTo>
                  <a:pt x="2817" y="60"/>
                  <a:pt x="1352" y="332"/>
                  <a:pt x="0" y="974"/>
                </a:cubicBezTo>
                <a:cubicBezTo>
                  <a:pt x="2000" y="1177"/>
                  <a:pt x="3977" y="1641"/>
                  <a:pt x="5870" y="2344"/>
                </a:cubicBezTo>
                <a:cubicBezTo>
                  <a:pt x="7727" y="3022"/>
                  <a:pt x="9466" y="3975"/>
                  <a:pt x="11049" y="5154"/>
                </a:cubicBezTo>
                <a:cubicBezTo>
                  <a:pt x="12335" y="6118"/>
                  <a:pt x="13526" y="7213"/>
                  <a:pt x="14597" y="8416"/>
                </a:cubicBezTo>
                <a:cubicBezTo>
                  <a:pt x="14895" y="8737"/>
                  <a:pt x="15193" y="9083"/>
                  <a:pt x="15478" y="9416"/>
                </a:cubicBezTo>
                <a:cubicBezTo>
                  <a:pt x="15609" y="9583"/>
                  <a:pt x="15728" y="9737"/>
                  <a:pt x="15859" y="9892"/>
                </a:cubicBezTo>
                <a:cubicBezTo>
                  <a:pt x="16002" y="9714"/>
                  <a:pt x="16145" y="9535"/>
                  <a:pt x="16300" y="9356"/>
                </a:cubicBezTo>
                <a:cubicBezTo>
                  <a:pt x="16574" y="9035"/>
                  <a:pt x="16848" y="8702"/>
                  <a:pt x="17133" y="8392"/>
                </a:cubicBezTo>
                <a:cubicBezTo>
                  <a:pt x="18217" y="7178"/>
                  <a:pt x="19419" y="6070"/>
                  <a:pt x="20729" y="5094"/>
                </a:cubicBezTo>
                <a:cubicBezTo>
                  <a:pt x="22301" y="3903"/>
                  <a:pt x="24051" y="2963"/>
                  <a:pt x="25896" y="2272"/>
                </a:cubicBezTo>
                <a:cubicBezTo>
                  <a:pt x="27789" y="1570"/>
                  <a:pt x="29766" y="1117"/>
                  <a:pt x="31766" y="915"/>
                </a:cubicBezTo>
                <a:cubicBezTo>
                  <a:pt x="30415" y="272"/>
                  <a:pt x="28943" y="0"/>
                  <a:pt x="274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A25158-76FD-8F7C-7057-A11EA019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78" y="527824"/>
            <a:ext cx="9144000" cy="4615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1"/>
          <p:cNvSpPr txBox="1">
            <a:spLocks noGrp="1"/>
          </p:cNvSpPr>
          <p:nvPr>
            <p:ph type="title"/>
          </p:nvPr>
        </p:nvSpPr>
        <p:spPr>
          <a:xfrm>
            <a:off x="-215024" y="-9691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TOURISM -HOMEPAGE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CC85FD-244D-61CF-A998-5B5ADB55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112" y="530327"/>
            <a:ext cx="9240077" cy="4294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vel Vlogger Portfolio by Slidesgo">
  <a:themeElements>
    <a:clrScheme name="Simple Light">
      <a:dk1>
        <a:srgbClr val="1D1D1D"/>
      </a:dk1>
      <a:lt1>
        <a:srgbClr val="EADFCF"/>
      </a:lt1>
      <a:dk2>
        <a:srgbClr val="FFFFFF"/>
      </a:dk2>
      <a:lt2>
        <a:srgbClr val="7C7C39"/>
      </a:lt2>
      <a:accent1>
        <a:srgbClr val="AFB07F"/>
      </a:accent1>
      <a:accent2>
        <a:srgbClr val="ECAF4F"/>
      </a:accent2>
      <a:accent3>
        <a:srgbClr val="BF9E64"/>
      </a:accent3>
      <a:accent4>
        <a:srgbClr val="E5D9C5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142</Words>
  <Application>Microsoft Office PowerPoint</Application>
  <PresentationFormat>On-screen Show (16:9)</PresentationFormat>
  <Paragraphs>28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Travel Vlogger Portfolio by Slidesgo</vt:lpstr>
      <vt:lpstr>NATURE TOURISM</vt:lpstr>
      <vt:lpstr>INTRODUCTION</vt:lpstr>
      <vt:lpstr>FRONT END</vt:lpstr>
      <vt:lpstr>BACK END</vt:lpstr>
      <vt:lpstr>ARCHITECTURE</vt:lpstr>
      <vt:lpstr>TOURISM-ANGULAR</vt:lpstr>
      <vt:lpstr>TOURISM-SPRING BOOT</vt:lpstr>
      <vt:lpstr>TOURISM -DATABASE</vt:lpstr>
      <vt:lpstr>TOURISM -HOMEPAGE</vt:lpstr>
      <vt:lpstr>CURD -OPERATIONS</vt:lpstr>
      <vt:lpstr>Slide 11</vt:lpstr>
      <vt:lpstr>Slide 12</vt:lpstr>
      <vt:lpstr>Slide 13</vt:lpstr>
      <vt:lpstr>FUTURE SCOPE OF THE        PROJECT</vt:lpstr>
      <vt:lpstr>GITHUB LINK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TOURISM</dc:title>
  <dc:creator>dileep nandigam</dc:creator>
  <cp:lastModifiedBy>charan r</cp:lastModifiedBy>
  <cp:revision>3</cp:revision>
  <dcterms:modified xsi:type="dcterms:W3CDTF">2023-04-23T21:15:38Z</dcterms:modified>
</cp:coreProperties>
</file>